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9" r:id="rId2"/>
    <p:sldId id="280" r:id="rId3"/>
    <p:sldId id="282" r:id="rId4"/>
    <p:sldId id="283" r:id="rId5"/>
    <p:sldId id="284" r:id="rId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9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3C8DA-7634-401C-875D-00F9A639CE89}" type="datetimeFigureOut">
              <a:rPr lang="cs-CZ" smtClean="0"/>
              <a:pPr/>
              <a:t>7.6.2020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0CD65-636D-4D04-989A-BAB592F545C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7995766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3C8DA-7634-401C-875D-00F9A639CE89}" type="datetimeFigureOut">
              <a:rPr lang="cs-CZ" smtClean="0"/>
              <a:pPr/>
              <a:t>7.6.2020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0CD65-636D-4D04-989A-BAB592F545C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15484845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3C8DA-7634-401C-875D-00F9A639CE89}" type="datetimeFigureOut">
              <a:rPr lang="cs-CZ" smtClean="0"/>
              <a:pPr/>
              <a:t>7.6.2020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0CD65-636D-4D04-989A-BAB592F545C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302339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3C8DA-7634-401C-875D-00F9A639CE89}" type="datetimeFigureOut">
              <a:rPr lang="cs-CZ" smtClean="0"/>
              <a:pPr/>
              <a:t>7.6.2020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0CD65-636D-4D04-989A-BAB592F545C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40643617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3C8DA-7634-401C-875D-00F9A639CE89}" type="datetimeFigureOut">
              <a:rPr lang="cs-CZ" smtClean="0"/>
              <a:pPr/>
              <a:t>7.6.2020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0CD65-636D-4D04-989A-BAB592F545C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1246443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3C8DA-7634-401C-875D-00F9A639CE89}" type="datetimeFigureOut">
              <a:rPr lang="cs-CZ" smtClean="0"/>
              <a:pPr/>
              <a:t>7.6.2020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0CD65-636D-4D04-989A-BAB592F545C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41160523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3C8DA-7634-401C-875D-00F9A639CE89}" type="datetimeFigureOut">
              <a:rPr lang="cs-CZ" smtClean="0"/>
              <a:pPr/>
              <a:t>7.6.2020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0CD65-636D-4D04-989A-BAB592F545C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914395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3C8DA-7634-401C-875D-00F9A639CE89}" type="datetimeFigureOut">
              <a:rPr lang="cs-CZ" smtClean="0"/>
              <a:pPr/>
              <a:t>7.6.2020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0CD65-636D-4D04-989A-BAB592F545C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1511599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3C8DA-7634-401C-875D-00F9A639CE89}" type="datetimeFigureOut">
              <a:rPr lang="cs-CZ" smtClean="0"/>
              <a:pPr/>
              <a:t>7.6.2020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0CD65-636D-4D04-989A-BAB592F545C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66609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3C8DA-7634-401C-875D-00F9A639CE89}" type="datetimeFigureOut">
              <a:rPr lang="cs-CZ" smtClean="0"/>
              <a:pPr/>
              <a:t>7.6.2020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0CD65-636D-4D04-989A-BAB592F545C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3087543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3C8DA-7634-401C-875D-00F9A639CE89}" type="datetimeFigureOut">
              <a:rPr lang="cs-CZ" smtClean="0"/>
              <a:pPr/>
              <a:t>7.6.2020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0CD65-636D-4D04-989A-BAB592F545C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0740152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43C8DA-7634-401C-875D-00F9A639CE89}" type="datetimeFigureOut">
              <a:rPr lang="cs-CZ" smtClean="0"/>
              <a:pPr/>
              <a:t>7.6.2020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10CD65-636D-4D04-989A-BAB592F545C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1781414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obsah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dirty="0"/>
              <a:t>1) </a:t>
            </a:r>
            <a:r>
              <a:rPr lang="cs-CZ" dirty="0" smtClean="0"/>
              <a:t>Jak se jmenuje nejstarší </a:t>
            </a:r>
            <a:r>
              <a:rPr lang="cs-CZ" dirty="0"/>
              <a:t>a nejdelší období dějin </a:t>
            </a:r>
            <a:r>
              <a:rPr lang="cs-CZ" dirty="0" smtClean="0"/>
              <a:t>Země?</a:t>
            </a: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514350" indent="-514350">
              <a:buAutoNum type="alphaLcParenR"/>
            </a:pPr>
            <a:r>
              <a:rPr lang="cs-CZ" dirty="0" smtClean="0"/>
              <a:t>druhohory</a:t>
            </a:r>
          </a:p>
          <a:p>
            <a:pPr marL="514350" indent="-514350">
              <a:buAutoNum type="alphaLcParenR"/>
            </a:pPr>
            <a:r>
              <a:rPr lang="cs-CZ" dirty="0" smtClean="0"/>
              <a:t>čtvrtohory</a:t>
            </a:r>
          </a:p>
          <a:p>
            <a:pPr marL="514350" indent="-514350">
              <a:buAutoNum type="alphaLcParenR"/>
            </a:pPr>
            <a:r>
              <a:rPr lang="cs-CZ" dirty="0" smtClean="0"/>
              <a:t>prahory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/>
              <a:t>2) Označují se jako geologická </a:t>
            </a:r>
            <a:r>
              <a:rPr lang="cs-CZ" dirty="0" smtClean="0"/>
              <a:t>současnost, nejmladší </a:t>
            </a:r>
            <a:r>
              <a:rPr lang="cs-CZ" dirty="0"/>
              <a:t>etapa vývoje </a:t>
            </a:r>
            <a:r>
              <a:rPr lang="cs-CZ" dirty="0" smtClean="0"/>
              <a:t>Země, trvají </a:t>
            </a:r>
            <a:r>
              <a:rPr lang="cs-CZ" dirty="0"/>
              <a:t>asi 10 000 </a:t>
            </a:r>
            <a:r>
              <a:rPr lang="cs-CZ" dirty="0" smtClean="0"/>
              <a:t>let.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514350" indent="-514350">
              <a:buAutoNum type="alphaLcParenR"/>
            </a:pPr>
            <a:r>
              <a:rPr lang="cs-CZ" dirty="0" smtClean="0"/>
              <a:t>čtvrtohory</a:t>
            </a:r>
          </a:p>
          <a:p>
            <a:pPr marL="514350" indent="-514350">
              <a:buAutoNum type="alphaLcParenR"/>
            </a:pPr>
            <a:r>
              <a:rPr lang="cs-CZ" dirty="0" smtClean="0"/>
              <a:t>starohory</a:t>
            </a:r>
          </a:p>
          <a:p>
            <a:pPr marL="514350" indent="-514350">
              <a:buAutoNum type="alphaLcParenR"/>
            </a:pPr>
            <a:r>
              <a:rPr lang="cs-CZ" dirty="0" smtClean="0"/>
              <a:t>třetihory</a:t>
            </a:r>
          </a:p>
          <a:p>
            <a:pPr marL="514350" indent="-514350">
              <a:buAutoNum type="alphaLcParenR"/>
            </a:pP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127876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cs-CZ" sz="3900" dirty="0"/>
              <a:t>3</a:t>
            </a:r>
            <a:r>
              <a:rPr lang="cs-CZ" sz="3900" dirty="0" smtClean="0"/>
              <a:t>) Jsou nazývány </a:t>
            </a:r>
            <a:r>
              <a:rPr lang="cs-CZ" sz="3900" dirty="0"/>
              <a:t>Starověkem </a:t>
            </a:r>
            <a:r>
              <a:rPr lang="cs-CZ" sz="3900" dirty="0" smtClean="0"/>
              <a:t>Země, docházelo </a:t>
            </a:r>
            <a:r>
              <a:rPr lang="cs-CZ" sz="3900" dirty="0"/>
              <a:t>k vrásnění hornin – vytvářela se rozsáhlá </a:t>
            </a:r>
            <a:r>
              <a:rPr lang="cs-CZ" sz="3900" dirty="0" smtClean="0"/>
              <a:t>pohoří.</a:t>
            </a:r>
            <a:endParaRPr lang="cs-CZ" sz="3900" dirty="0"/>
          </a:p>
          <a:p>
            <a:pPr marL="0" indent="0">
              <a:buNone/>
            </a:pPr>
            <a:endParaRPr lang="cs-CZ" sz="3900" dirty="0" smtClean="0"/>
          </a:p>
          <a:p>
            <a:pPr marL="514350" indent="-514350">
              <a:buAutoNum type="alphaLcParenR"/>
            </a:pPr>
            <a:r>
              <a:rPr lang="cs-CZ" sz="3900" dirty="0" smtClean="0"/>
              <a:t>druhohory</a:t>
            </a:r>
          </a:p>
          <a:p>
            <a:pPr marL="514350" indent="-514350">
              <a:buAutoNum type="alphaLcParenR"/>
            </a:pPr>
            <a:r>
              <a:rPr lang="cs-CZ" sz="3900" dirty="0" smtClean="0"/>
              <a:t>prvohory</a:t>
            </a:r>
          </a:p>
          <a:p>
            <a:pPr marL="514350" indent="-514350">
              <a:buAutoNum type="alphaLcParenR"/>
            </a:pPr>
            <a:r>
              <a:rPr lang="cs-CZ" sz="3900" dirty="0" smtClean="0"/>
              <a:t>prahory</a:t>
            </a:r>
          </a:p>
          <a:p>
            <a:pPr marL="0" indent="0">
              <a:buNone/>
            </a:pPr>
            <a:endParaRPr lang="cs-CZ" sz="3900" dirty="0" smtClean="0"/>
          </a:p>
          <a:p>
            <a:pPr marL="0" indent="0">
              <a:buNone/>
            </a:pPr>
            <a:r>
              <a:rPr lang="cs-CZ" sz="3900" dirty="0"/>
              <a:t>4</a:t>
            </a:r>
            <a:r>
              <a:rPr lang="cs-CZ" sz="3900" dirty="0" smtClean="0"/>
              <a:t>) Jsou nazývány </a:t>
            </a:r>
            <a:r>
              <a:rPr lang="cs-CZ" sz="3900" dirty="0"/>
              <a:t>také Středověkem </a:t>
            </a:r>
            <a:r>
              <a:rPr lang="cs-CZ" sz="3900" dirty="0" smtClean="0"/>
              <a:t>Země, rozpad </a:t>
            </a:r>
            <a:r>
              <a:rPr lang="cs-CZ" sz="3900" dirty="0" err="1" smtClean="0"/>
              <a:t>prapevniny</a:t>
            </a:r>
            <a:r>
              <a:rPr lang="cs-CZ" sz="3900" dirty="0" smtClean="0"/>
              <a:t>, vývoj oceánů, tvorba pohoří</a:t>
            </a:r>
          </a:p>
          <a:p>
            <a:pPr marL="0" indent="0">
              <a:buNone/>
            </a:pPr>
            <a:endParaRPr lang="cs-CZ" sz="3900" dirty="0"/>
          </a:p>
          <a:p>
            <a:pPr marL="514350" indent="-514350">
              <a:buAutoNum type="alphaLcParenR"/>
            </a:pPr>
            <a:r>
              <a:rPr lang="cs-CZ" sz="3900" dirty="0" smtClean="0"/>
              <a:t>druhohory</a:t>
            </a:r>
          </a:p>
          <a:p>
            <a:pPr marL="514350" indent="-514350">
              <a:buAutoNum type="alphaLcParenR"/>
            </a:pPr>
            <a:r>
              <a:rPr lang="cs-CZ" sz="3900" dirty="0" smtClean="0"/>
              <a:t>starohory</a:t>
            </a:r>
          </a:p>
          <a:p>
            <a:pPr marL="514350" indent="-514350">
              <a:buAutoNum type="alphaLcParenR"/>
            </a:pPr>
            <a:r>
              <a:rPr lang="cs-CZ" sz="3900" dirty="0" smtClean="0"/>
              <a:t>třetihory</a:t>
            </a:r>
          </a:p>
          <a:p>
            <a:pPr marL="514350" indent="-514350">
              <a:buAutoNum type="alphaLcParenR"/>
            </a:pP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3138629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Poznej podle živočichů a rostlin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cs-CZ" dirty="0"/>
              <a:t>5</a:t>
            </a:r>
            <a:r>
              <a:rPr lang="cs-CZ" dirty="0" smtClean="0"/>
              <a:t>) </a:t>
            </a:r>
            <a:r>
              <a:rPr lang="cs-CZ" sz="3900" dirty="0" smtClean="0"/>
              <a:t>Jsou nazývány </a:t>
            </a:r>
            <a:r>
              <a:rPr lang="cs-CZ" sz="3900" dirty="0"/>
              <a:t>se také Novověkem </a:t>
            </a:r>
            <a:r>
              <a:rPr lang="cs-CZ" sz="3900" dirty="0" smtClean="0"/>
              <a:t>Země, velmi </a:t>
            </a:r>
            <a:r>
              <a:rPr lang="cs-CZ" sz="3900" dirty="0"/>
              <a:t>neklidné </a:t>
            </a:r>
            <a:r>
              <a:rPr lang="cs-CZ" sz="3900" dirty="0" smtClean="0"/>
              <a:t>období, pokračoval </a:t>
            </a:r>
            <a:r>
              <a:rPr lang="cs-CZ" sz="3900" dirty="0"/>
              <a:t>rozpad staré pevniny – oddělení Austrálie a Antarktidy</a:t>
            </a:r>
          </a:p>
          <a:p>
            <a:pPr marL="0" indent="0">
              <a:buNone/>
            </a:pPr>
            <a:endParaRPr lang="cs-CZ" sz="3900" dirty="0" smtClean="0"/>
          </a:p>
          <a:p>
            <a:pPr marL="514350" indent="-514350">
              <a:buAutoNum type="alphaLcParenR"/>
            </a:pPr>
            <a:r>
              <a:rPr lang="cs-CZ" sz="3900" dirty="0" smtClean="0"/>
              <a:t>třetihory</a:t>
            </a:r>
          </a:p>
          <a:p>
            <a:pPr marL="514350" indent="-514350">
              <a:buAutoNum type="alphaLcParenR"/>
            </a:pPr>
            <a:r>
              <a:rPr lang="cs-CZ" sz="3900" dirty="0" smtClean="0"/>
              <a:t>prvohory</a:t>
            </a:r>
          </a:p>
          <a:p>
            <a:pPr marL="514350" indent="-514350">
              <a:buAutoNum type="alphaLcParenR"/>
            </a:pPr>
            <a:r>
              <a:rPr lang="cs-CZ" sz="3900" dirty="0" smtClean="0"/>
              <a:t>prahory</a:t>
            </a:r>
          </a:p>
          <a:p>
            <a:pPr marL="0" indent="0">
              <a:buNone/>
            </a:pPr>
            <a:endParaRPr lang="cs-CZ" sz="3900" dirty="0" smtClean="0"/>
          </a:p>
          <a:p>
            <a:pPr marL="0" indent="0">
              <a:buNone/>
            </a:pPr>
            <a:r>
              <a:rPr lang="cs-CZ" sz="3900" dirty="0"/>
              <a:t>6</a:t>
            </a:r>
            <a:r>
              <a:rPr lang="cs-CZ" sz="3900" dirty="0" smtClean="0"/>
              <a:t>) </a:t>
            </a:r>
            <a:r>
              <a:rPr lang="cs-CZ" sz="3900" dirty="0"/>
              <a:t>Mořští členovci – </a:t>
            </a:r>
            <a:r>
              <a:rPr lang="cs-CZ" sz="3900" dirty="0" smtClean="0"/>
              <a:t>trilobiti, první </a:t>
            </a:r>
            <a:r>
              <a:rPr lang="cs-CZ" sz="3900" dirty="0"/>
              <a:t>obratlovci – </a:t>
            </a:r>
            <a:r>
              <a:rPr lang="cs-CZ" sz="3900" dirty="0" smtClean="0"/>
              <a:t>krytolebci, první </a:t>
            </a:r>
            <a:r>
              <a:rPr lang="cs-CZ" sz="3900" dirty="0"/>
              <a:t>přesličky a kapradiny</a:t>
            </a:r>
          </a:p>
          <a:p>
            <a:pPr marL="0" indent="0">
              <a:buNone/>
            </a:pPr>
            <a:endParaRPr lang="cs-CZ" sz="3900" dirty="0"/>
          </a:p>
          <a:p>
            <a:pPr marL="514350" indent="-514350">
              <a:buAutoNum type="alphaLcParenR"/>
            </a:pPr>
            <a:r>
              <a:rPr lang="cs-CZ" sz="3900" dirty="0" smtClean="0"/>
              <a:t>prvohory</a:t>
            </a:r>
          </a:p>
          <a:p>
            <a:pPr marL="514350" indent="-514350">
              <a:buAutoNum type="alphaLcParenR"/>
            </a:pPr>
            <a:r>
              <a:rPr lang="cs-CZ" sz="3900" dirty="0" smtClean="0"/>
              <a:t>starohory</a:t>
            </a:r>
          </a:p>
          <a:p>
            <a:pPr marL="514350" indent="-514350">
              <a:buAutoNum type="alphaLcParenR"/>
            </a:pPr>
            <a:r>
              <a:rPr lang="cs-CZ" sz="3900" dirty="0" smtClean="0"/>
              <a:t>třetihory</a:t>
            </a:r>
          </a:p>
          <a:p>
            <a:pPr marL="514350" indent="-514350">
              <a:buAutoNum type="alphaLcParenR"/>
            </a:pP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3490094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cs-CZ" sz="3900" dirty="0"/>
              <a:t>7</a:t>
            </a:r>
            <a:r>
              <a:rPr lang="cs-CZ" sz="3900" dirty="0" smtClean="0"/>
              <a:t>) </a:t>
            </a:r>
            <a:r>
              <a:rPr lang="cs-CZ" sz="3900" dirty="0"/>
              <a:t>Objevují se první </a:t>
            </a:r>
            <a:r>
              <a:rPr lang="cs-CZ" sz="3900" dirty="0" smtClean="0"/>
              <a:t>ryby, </a:t>
            </a:r>
            <a:r>
              <a:rPr lang="cs-CZ" sz="3900" dirty="0" smtClean="0"/>
              <a:t>nazývány </a:t>
            </a:r>
            <a:r>
              <a:rPr lang="cs-CZ" sz="3900" dirty="0" smtClean="0"/>
              <a:t>také jako VĚK PLAZŮ (veleještěři), ptakoještěři </a:t>
            </a:r>
            <a:endParaRPr lang="cs-CZ" sz="3900" dirty="0"/>
          </a:p>
          <a:p>
            <a:pPr marL="0" indent="0">
              <a:buNone/>
            </a:pPr>
            <a:endParaRPr lang="cs-CZ" sz="3900" dirty="0" smtClean="0"/>
          </a:p>
          <a:p>
            <a:pPr marL="514350" indent="-514350">
              <a:buAutoNum type="alphaLcParenR"/>
            </a:pPr>
            <a:r>
              <a:rPr lang="cs-CZ" sz="3900" dirty="0" smtClean="0"/>
              <a:t>druhohory</a:t>
            </a:r>
          </a:p>
          <a:p>
            <a:pPr marL="514350" indent="-514350">
              <a:buAutoNum type="alphaLcParenR"/>
            </a:pPr>
            <a:r>
              <a:rPr lang="cs-CZ" sz="3900" dirty="0" smtClean="0"/>
              <a:t>prvohory</a:t>
            </a:r>
          </a:p>
          <a:p>
            <a:pPr marL="514350" indent="-514350">
              <a:buAutoNum type="alphaLcParenR"/>
            </a:pPr>
            <a:r>
              <a:rPr lang="cs-CZ" sz="3900" dirty="0" smtClean="0"/>
              <a:t>prahory</a:t>
            </a:r>
          </a:p>
          <a:p>
            <a:pPr marL="0" indent="0">
              <a:buNone/>
            </a:pPr>
            <a:endParaRPr lang="cs-CZ" sz="3900" dirty="0" smtClean="0"/>
          </a:p>
          <a:p>
            <a:pPr marL="0" indent="0">
              <a:buNone/>
            </a:pPr>
            <a:r>
              <a:rPr lang="cs-CZ" sz="3900" dirty="0"/>
              <a:t>8</a:t>
            </a:r>
            <a:r>
              <a:rPr lang="cs-CZ" sz="3900" dirty="0" smtClean="0"/>
              <a:t>) </a:t>
            </a:r>
            <a:r>
              <a:rPr lang="cs-CZ" sz="3900" dirty="0"/>
              <a:t>Rozšiřování bezobratlých </a:t>
            </a:r>
            <a:r>
              <a:rPr lang="cs-CZ" sz="3900" dirty="0" smtClean="0"/>
              <a:t>živočichů - červi</a:t>
            </a:r>
            <a:r>
              <a:rPr lang="cs-CZ" sz="3900" dirty="0"/>
              <a:t>, měkkýši, členovci, prvoci</a:t>
            </a:r>
          </a:p>
          <a:p>
            <a:pPr marL="0" indent="0">
              <a:buNone/>
            </a:pPr>
            <a:endParaRPr lang="cs-CZ" sz="3900" dirty="0"/>
          </a:p>
          <a:p>
            <a:pPr marL="514350" indent="-514350">
              <a:buAutoNum type="alphaLcParenR"/>
            </a:pPr>
            <a:r>
              <a:rPr lang="cs-CZ" sz="3900" dirty="0" smtClean="0"/>
              <a:t>druhohory</a:t>
            </a:r>
          </a:p>
          <a:p>
            <a:pPr marL="514350" indent="-514350">
              <a:buAutoNum type="alphaLcParenR"/>
            </a:pPr>
            <a:r>
              <a:rPr lang="cs-CZ" sz="3900" dirty="0" smtClean="0"/>
              <a:t>starohory</a:t>
            </a:r>
          </a:p>
          <a:p>
            <a:pPr marL="514350" indent="-514350">
              <a:buAutoNum type="alphaLcParenR"/>
            </a:pPr>
            <a:r>
              <a:rPr lang="cs-CZ" sz="3900" dirty="0" smtClean="0"/>
              <a:t>třetihory</a:t>
            </a:r>
          </a:p>
          <a:p>
            <a:pPr marL="514350" indent="-514350">
              <a:buAutoNum type="alphaLcParenR"/>
            </a:pP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4244172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cs-CZ" sz="3900" dirty="0"/>
              <a:t>9</a:t>
            </a:r>
            <a:r>
              <a:rPr lang="cs-CZ" sz="3900" dirty="0" smtClean="0"/>
              <a:t>) </a:t>
            </a:r>
            <a:r>
              <a:rPr lang="cs-CZ" sz="3900" dirty="0"/>
              <a:t>První předchůdci </a:t>
            </a:r>
            <a:r>
              <a:rPr lang="cs-CZ" sz="3900" dirty="0" smtClean="0"/>
              <a:t>člověka, mamut, </a:t>
            </a:r>
            <a:r>
              <a:rPr lang="cs-CZ" sz="3900" dirty="0"/>
              <a:t>medvěd </a:t>
            </a:r>
            <a:r>
              <a:rPr lang="cs-CZ" sz="3900" dirty="0" smtClean="0"/>
              <a:t>jeskynní, jehličnany  </a:t>
            </a:r>
            <a:endParaRPr lang="cs-CZ" sz="3900" dirty="0"/>
          </a:p>
          <a:p>
            <a:pPr marL="0" indent="0">
              <a:buNone/>
            </a:pPr>
            <a:endParaRPr lang="cs-CZ" sz="3900" dirty="0" smtClean="0"/>
          </a:p>
          <a:p>
            <a:pPr marL="514350" indent="-514350">
              <a:buAutoNum type="alphaLcParenR"/>
            </a:pPr>
            <a:r>
              <a:rPr lang="cs-CZ" sz="3900" dirty="0" smtClean="0"/>
              <a:t>druhohory</a:t>
            </a:r>
          </a:p>
          <a:p>
            <a:pPr marL="514350" indent="-514350">
              <a:buAutoNum type="alphaLcParenR"/>
            </a:pPr>
            <a:r>
              <a:rPr lang="cs-CZ" sz="3900" dirty="0" smtClean="0"/>
              <a:t>čtvrtohory</a:t>
            </a:r>
          </a:p>
          <a:p>
            <a:pPr marL="514350" indent="-514350">
              <a:buAutoNum type="alphaLcParenR"/>
            </a:pPr>
            <a:r>
              <a:rPr lang="cs-CZ" sz="3900" dirty="0" smtClean="0"/>
              <a:t>prahory</a:t>
            </a:r>
          </a:p>
          <a:p>
            <a:pPr marL="0" indent="0">
              <a:buNone/>
            </a:pPr>
            <a:endParaRPr lang="cs-CZ" sz="3900" dirty="0" smtClean="0"/>
          </a:p>
          <a:p>
            <a:pPr marL="0" indent="0">
              <a:buNone/>
            </a:pPr>
            <a:r>
              <a:rPr lang="cs-CZ" sz="3900" dirty="0" smtClean="0"/>
              <a:t>10) Nazývány jako </a:t>
            </a:r>
            <a:r>
              <a:rPr lang="cs-CZ" sz="3900" dirty="0"/>
              <a:t>věk </a:t>
            </a:r>
            <a:r>
              <a:rPr lang="cs-CZ" sz="3900" dirty="0" smtClean="0"/>
              <a:t>savců, hojně rostly, </a:t>
            </a:r>
            <a:r>
              <a:rPr lang="cs-CZ" sz="3900" dirty="0"/>
              <a:t>duby, palmy, fíkovníky, sekvoje, borovice</a:t>
            </a:r>
          </a:p>
          <a:p>
            <a:pPr marL="0" indent="0">
              <a:buNone/>
            </a:pPr>
            <a:endParaRPr lang="cs-CZ" sz="3900" dirty="0"/>
          </a:p>
          <a:p>
            <a:pPr marL="514350" indent="-514350">
              <a:buAutoNum type="alphaLcParenR"/>
            </a:pPr>
            <a:r>
              <a:rPr lang="cs-CZ" sz="3900" dirty="0" smtClean="0"/>
              <a:t>druhohory</a:t>
            </a:r>
          </a:p>
          <a:p>
            <a:pPr marL="514350" indent="-514350">
              <a:buAutoNum type="alphaLcParenR"/>
            </a:pPr>
            <a:r>
              <a:rPr lang="cs-CZ" sz="3900" dirty="0" smtClean="0"/>
              <a:t>starohory</a:t>
            </a:r>
          </a:p>
          <a:p>
            <a:pPr marL="514350" indent="-514350">
              <a:buAutoNum type="alphaLcParenR"/>
            </a:pPr>
            <a:r>
              <a:rPr lang="cs-CZ" sz="3900" dirty="0" smtClean="0"/>
              <a:t>třetihory</a:t>
            </a:r>
          </a:p>
          <a:p>
            <a:pPr marL="514350" indent="-514350">
              <a:buAutoNum type="alphaLcParenR"/>
            </a:pP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3821563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theme/theme1.xml><?xml version="1.0" encoding="utf-8"?>
<a:theme xmlns:a="http://schemas.openxmlformats.org/drawingml/2006/main" name="Motiv systému Office">
  <a:themeElements>
    <a:clrScheme name="Aerodynamika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ministrativní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441</TotalTime>
  <Words>197</Words>
  <Application>Microsoft Office PowerPoint</Application>
  <PresentationFormat>Předvádění na obrazovce (4:3)</PresentationFormat>
  <Paragraphs>57</Paragraphs>
  <Slides>5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6" baseType="lpstr">
      <vt:lpstr>Motiv systému Office</vt:lpstr>
      <vt:lpstr>Snímek 1</vt:lpstr>
      <vt:lpstr>Snímek 2</vt:lpstr>
      <vt:lpstr>Poznej podle živočichů a rostlin</vt:lpstr>
      <vt:lpstr>Snímek 4</vt:lpstr>
      <vt:lpstr>Snímek 5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Původ a vývoj člověka</dc:title>
  <dc:creator>0K2T</dc:creator>
  <cp:lastModifiedBy>User</cp:lastModifiedBy>
  <cp:revision>50</cp:revision>
  <dcterms:created xsi:type="dcterms:W3CDTF">2012-09-06T12:47:41Z</dcterms:created>
  <dcterms:modified xsi:type="dcterms:W3CDTF">2020-06-07T15:52:58Z</dcterms:modified>
</cp:coreProperties>
</file>