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04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12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56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93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15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37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2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40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903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787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41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4659-7985-49B0-AFB9-855F1780E650}" type="datetimeFigureOut">
              <a:rPr lang="cs-CZ" smtClean="0"/>
              <a:t>18.03.2020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14142-B12E-4194-81CB-58D4EC9C79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3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18" Type="http://schemas.openxmlformats.org/officeDocument/2006/relationships/image" Target="../media/image17.gi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" Type="http://schemas.openxmlformats.org/officeDocument/2006/relationships/image" Target="../media/image1.wmf"/><Relationship Id="rId16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5" Type="http://schemas.openxmlformats.org/officeDocument/2006/relationships/image" Target="../media/image14.gif"/><Relationship Id="rId10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18" Type="http://schemas.openxmlformats.org/officeDocument/2006/relationships/image" Target="../media/image16.gi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12" Type="http://schemas.openxmlformats.org/officeDocument/2006/relationships/image" Target="../media/image11.gif"/><Relationship Id="rId17" Type="http://schemas.openxmlformats.org/officeDocument/2006/relationships/image" Target="../media/image15.gif"/><Relationship Id="rId2" Type="http://schemas.openxmlformats.org/officeDocument/2006/relationships/image" Target="../media/image1.wmf"/><Relationship Id="rId16" Type="http://schemas.openxmlformats.org/officeDocument/2006/relationships/image" Target="../media/image1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gif"/><Relationship Id="rId5" Type="http://schemas.openxmlformats.org/officeDocument/2006/relationships/image" Target="../media/image4.jpeg"/><Relationship Id="rId15" Type="http://schemas.openxmlformats.org/officeDocument/2006/relationships/image" Target="../media/image14.gif"/><Relationship Id="rId10" Type="http://schemas.openxmlformats.org/officeDocument/2006/relationships/image" Target="../media/image9.wmf"/><Relationship Id="rId19" Type="http://schemas.openxmlformats.org/officeDocument/2006/relationships/image" Target="../media/image17.gif"/><Relationship Id="rId4" Type="http://schemas.openxmlformats.org/officeDocument/2006/relationships/image" Target="../media/image3.wmf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.wmf"/><Relationship Id="rId7" Type="http://schemas.openxmlformats.org/officeDocument/2006/relationships/image" Target="../media/image20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wmf"/><Relationship Id="rId5" Type="http://schemas.openxmlformats.org/officeDocument/2006/relationships/image" Target="../media/image19.jpeg"/><Relationship Id="rId10" Type="http://schemas.openxmlformats.org/officeDocument/2006/relationships/image" Target="../media/image7.gif"/><Relationship Id="rId4" Type="http://schemas.openxmlformats.org/officeDocument/2006/relationships/image" Target="../media/image3.wmf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wmf"/><Relationship Id="rId7" Type="http://schemas.openxmlformats.org/officeDocument/2006/relationships/image" Target="../media/image9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21.jpeg"/><Relationship Id="rId10" Type="http://schemas.openxmlformats.org/officeDocument/2006/relationships/image" Target="../media/image20.jpeg"/><Relationship Id="rId4" Type="http://schemas.openxmlformats.org/officeDocument/2006/relationships/image" Target="../media/image3.wmf"/><Relationship Id="rId9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452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Pojmenuj tyto obrázky</a:t>
            </a:r>
            <a:br>
              <a:rPr lang="cs-CZ" dirty="0"/>
            </a:br>
            <a:r>
              <a:rPr lang="cs-CZ" dirty="0"/>
              <a:t>Přečti písmena mezi nimi </a:t>
            </a:r>
          </a:p>
        </p:txBody>
      </p:sp>
      <p:pic>
        <p:nvPicPr>
          <p:cNvPr id="1026" name="Picture 2" descr="C:\Users\Šárka\AppData\Local\Microsoft\Windows\Temporary Internet Files\Content.IE5\CJS13HCS\MC900216894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67" y="1629484"/>
            <a:ext cx="1458923" cy="128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Šárka\AppData\Local\Microsoft\Windows\Temporary Internet Files\Content.IE5\IQOVYVP5\MC90001702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323" y="1514579"/>
            <a:ext cx="1494130" cy="2375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Šárka\AppData\Local\Microsoft\Windows\Temporary Internet Files\Content.IE5\YYL3L6TV\MC9002381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527" y="1384329"/>
            <a:ext cx="122133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Šárka\AppData\Local\Microsoft\Windows\Temporary Internet Files\Content.IE5\YYL3L6TV\MP90040670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155" y="1839032"/>
            <a:ext cx="1694771" cy="112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Šárka\AppData\Local\Microsoft\Windows\Temporary Internet Files\Content.IE5\6Q3DAFKX\MP900422706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251" y="3316666"/>
            <a:ext cx="1497484" cy="149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Šárka\AppData\Local\Microsoft\Windows\Temporary Internet Files\Content.IE5\CJS13HCS\MC900411868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197" y="3052668"/>
            <a:ext cx="1708002" cy="167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Šárka\AppData\Local\Microsoft\Windows\Temporary Internet Files\Content.IE5\IQOVYVP5\MM900318055[1]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482" y="5198369"/>
            <a:ext cx="1868546" cy="104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Šárka\AppData\Local\Microsoft\Windows\Temporary Internet Files\Content.IE5\YYL3L6TV\MP900409213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705" y="5123978"/>
            <a:ext cx="2165028" cy="144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Šárka\AppData\Local\Microsoft\Windows\Temporary Internet Files\Content.IE5\IQOVYVP5\MC900355919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00" y="3227512"/>
            <a:ext cx="1375258" cy="189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Šárka\AppData\Local\Microsoft\Windows\Temporary Internet Files\Content.IE5\BE907S13\MM900178222[1].gif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9" y="2322569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Šárka\AppData\Local\Microsoft\Windows\Temporary Internet Files\Content.IE5\CJS13HCS\MM900178219[1].gif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653" y="4282361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Šárka\AppData\Local\Microsoft\Windows\Temporary Internet Files\Content.IE5\CJS13HCS\MM900178215[1].gif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447" y="3175620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Šárka\AppData\Local\Microsoft\Windows\Temporary Internet Files\Content.IE5\01LQH3RH\MM900178218[1].gif"/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155" y="4814150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Šárka\AppData\Local\Microsoft\Windows\Temporary Internet Files\Content.IE5\ZP6GWKI1\MM900178227[1].gif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78" y="5670505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Šárka\AppData\Local\Microsoft\Windows\Temporary Internet Files\Content.IE5\01LQH3RH\MM900178211[1].gif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551" y="5480900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Šárka\AppData\Local\Microsoft\Windows\Temporary Internet Files\Content.IE5\01LQH3RH\MM900178207[1].gif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958" y="3133586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Šárka\AppData\Local\Microsoft\Windows\Temporary Internet Files\Content.IE5\6Q3DAFKX\MM900178225[1].gif"/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43931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66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Přiřaď k obrázkům počáteční písmena</a:t>
            </a:r>
          </a:p>
        </p:txBody>
      </p:sp>
      <p:pic>
        <p:nvPicPr>
          <p:cNvPr id="1026" name="Picture 2" descr="C:\Users\Šárka\AppData\Local\Microsoft\Windows\Temporary Internet Files\Content.IE5\CJS13HCS\MC900216894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867" y="1629484"/>
            <a:ext cx="1458923" cy="128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Šárka\AppData\Local\Microsoft\Windows\Temporary Internet Files\Content.IE5\IQOVYVP5\MC90001702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963" y="1149259"/>
            <a:ext cx="1494130" cy="2375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Šárka\AppData\Local\Microsoft\Windows\Temporary Internet Files\Content.IE5\YYL3L6TV\MC9002381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324" y="1180460"/>
            <a:ext cx="122133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Šárka\AppData\Local\Microsoft\Windows\Temporary Internet Files\Content.IE5\YYL3L6TV\MP90040670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822" y="1617439"/>
            <a:ext cx="1694771" cy="112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Šárka\AppData\Local\Microsoft\Windows\Temporary Internet Files\Content.IE5\6Q3DAFKX\MP900422706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582" y="3141448"/>
            <a:ext cx="1497484" cy="1497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Šárka\AppData\Local\Microsoft\Windows\Temporary Internet Files\Content.IE5\CJS13HCS\MC900411868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197" y="3052668"/>
            <a:ext cx="1708002" cy="167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Šárka\AppData\Local\Microsoft\Windows\Temporary Internet Files\Content.IE5\IQOVYVP5\MM900318055[1]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482" y="5198369"/>
            <a:ext cx="1868546" cy="104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Šárka\AppData\Local\Microsoft\Windows\Temporary Internet Files\Content.IE5\YYL3L6TV\MP900409213[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732" y="4949111"/>
            <a:ext cx="2165028" cy="1442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Šárka\AppData\Local\Microsoft\Windows\Temporary Internet Files\Content.IE5\IQOVYVP5\MC900355919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00" y="3227512"/>
            <a:ext cx="1375258" cy="189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Šárka\AppData\Local\Microsoft\Windows\Temporary Internet Files\Content.IE5\BE907S13\MM900178222[1].gif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9" y="2207245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Šárka\AppData\Local\Microsoft\Windows\Temporary Internet Files\Content.IE5\CJS13HCS\MM900178219[1].gif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653" y="3842370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Šárka\AppData\Local\Microsoft\Windows\Temporary Internet Files\Content.IE5\CJS13HCS\MM900178215[1].gif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7447" y="3175620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Šárka\AppData\Local\Microsoft\Windows\Temporary Internet Files\Content.IE5\01LQH3RH\MM900178218[1].gif"/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988296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Šárka\AppData\Local\Microsoft\Windows\Temporary Internet Files\Content.IE5\ZP6GWKI1\MM900178227[1].gif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78" y="5670505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:\Users\Šárka\AppData\Local\Microsoft\Windows\Temporary Internet Files\Content.IE5\5ZIPA8M5\MM900178221[1].gif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593" y="3004717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C:\Users\Šárka\AppData\Local\Microsoft\Windows\Temporary Internet Files\Content.IE5\01LQH3RH\MM900178211[1].gif"/>
          <p:cNvPicPr>
            <a:picLocks noChangeAspect="1" noChangeArrowheads="1" noCrop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551" y="5480900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C:\Users\Šárka\AppData\Local\Microsoft\Windows\Temporary Internet Files\Content.IE5\01LQH3RH\MM900178207[1].gif"/>
          <p:cNvPicPr>
            <a:picLocks noChangeAspect="1" noChangeArrowheads="1" noCrop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958" y="3133586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:\Users\Šárka\AppData\Local\Microsoft\Windows\Temporary Internet Files\Content.IE5\6Q3DAFKX\MM900178225[1].gif"/>
          <p:cNvPicPr>
            <a:picLocks noChangeAspect="1" noChangeArrowheads="1" noCrop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43931"/>
            <a:ext cx="66675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710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Napiš písmena (slabiky), která u jednotlivých slov již znáš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Picture 4" descr="C:\Users\Šárka\AppData\Local\Microsoft\Windows\Temporary Internet Files\Content.IE5\IQOVYVP5\MC900017021[1]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426" y="1527603"/>
            <a:ext cx="1042365" cy="1657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Šárka\AppData\Local\Microsoft\Windows\Temporary Internet Files\Content.IE5\CJS13HCS\MC90021689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65" y="1958834"/>
            <a:ext cx="1014991" cy="896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Šárka\AppData\Local\Microsoft\Windows\Temporary Internet Files\Content.IE5\YYL3L6TV\MC9002381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1" y="1970721"/>
            <a:ext cx="792088" cy="1214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Šárka\AppData\Local\Microsoft\Windows\Temporary Internet Files\Content.IE5\YYL3L6TV\MP90040670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35" y="3662488"/>
            <a:ext cx="1101622" cy="73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C:\Users\Šárka\AppData\Local\Microsoft\Windows\Temporary Internet Files\Content.IE5\IQOVYVP5\MC90035591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814" y="3429000"/>
            <a:ext cx="1035415" cy="142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C:\Users\Šárka\AppData\Local\Microsoft\Windows\Temporary Internet Files\Content.IE5\6Q3DAFKX\MP900422706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78" y="3481314"/>
            <a:ext cx="877821" cy="87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C:\Users\Šárka\AppData\Local\Microsoft\Windows\Temporary Internet Files\Content.IE5\YYL3L6TV\MP900409213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665" y="4856826"/>
            <a:ext cx="1528622" cy="1018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C:\Users\Šárka\AppData\Local\Microsoft\Windows\Temporary Internet Files\Content.IE5\CJS13HCS\MC900411868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426" y="5113551"/>
            <a:ext cx="1035415" cy="101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C:\Users\Šárka\AppData\Local\Microsoft\Windows\Temporary Internet Files\Content.IE5\IQOVYVP5\MM900318055[1].gif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706" y="5113551"/>
            <a:ext cx="1157158" cy="650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45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Napadá tě, jak bychom mohli obrázky rozdělit do skupin?</a:t>
            </a:r>
            <a:br>
              <a:rPr lang="cs-CZ" dirty="0"/>
            </a:br>
            <a:r>
              <a:rPr lang="cs-CZ" dirty="0"/>
              <a:t> Vysvětli své rozhodnutí</a:t>
            </a:r>
          </a:p>
        </p:txBody>
      </p:sp>
      <p:pic>
        <p:nvPicPr>
          <p:cNvPr id="4" name="Picture 2" descr="C:\Users\Šárka\AppData\Local\Microsoft\Windows\Temporary Internet Files\Content.IE5\CJS13HCS\MC900216894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025382"/>
            <a:ext cx="1827886" cy="1614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Šárka\AppData\Local\Microsoft\Windows\Temporary Internet Files\Content.IE5\IQOVYVP5\MC90001702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586" y="2025382"/>
            <a:ext cx="1042365" cy="1657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Šárka\AppData\Local\Microsoft\Windows\Temporary Internet Files\Content.IE5\YYL3L6TV\MC90023819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761" y="2204864"/>
            <a:ext cx="122133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Šárka\AppData\Local\Microsoft\Windows\Temporary Internet Files\Content.IE5\YYL3L6TV\MP900409213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29" y="5113551"/>
            <a:ext cx="1528622" cy="1018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Šárka\AppData\Local\Microsoft\Windows\Temporary Internet Files\Content.IE5\YYL3L6TV\MP900406700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47" y="3957705"/>
            <a:ext cx="1101622" cy="73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C:\Users\Šárka\AppData\Local\Microsoft\Windows\Temporary Internet Files\Content.IE5\IQOVYVP5\MC900355919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669216"/>
            <a:ext cx="1035415" cy="142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Šárka\AppData\Local\Microsoft\Windows\Temporary Internet Files\Content.IE5\IQOVYVP5\MM900318055[1]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042" y="4310653"/>
            <a:ext cx="1868546" cy="104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C:\Users\Šárka\AppData\Local\Microsoft\Windows\Temporary Internet Files\Content.IE5\CJS13HCS\MC900411868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113551"/>
            <a:ext cx="1035415" cy="101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" descr="C:\Users\Šárka\AppData\Local\Microsoft\Windows\Temporary Internet Files\Content.IE5\6Q3DAFKX\MP900422706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788" y="5080397"/>
            <a:ext cx="877821" cy="87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879652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1897</TotalTime>
  <Words>40</Words>
  <Application>Microsoft Office PowerPoint</Application>
  <PresentationFormat>Předvádění na obrazovce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ŠABLONA</vt:lpstr>
      <vt:lpstr>Pojmenuj tyto obrázky Přečti písmena mezi nimi </vt:lpstr>
      <vt:lpstr>Přiřaď k obrázkům počáteční písmena</vt:lpstr>
      <vt:lpstr>Napiš písmena (slabiky), která u jednotlivých slov již znáš</vt:lpstr>
      <vt:lpstr>Napadá tě, jak bychom mohli obrázky rozdělit do skupin?  Vysvětli své rozhodnutí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Šárka Fantová</dc:creator>
  <cp:lastModifiedBy>Iva</cp:lastModifiedBy>
  <cp:revision>19</cp:revision>
  <dcterms:created xsi:type="dcterms:W3CDTF">2011-12-27T02:33:20Z</dcterms:created>
  <dcterms:modified xsi:type="dcterms:W3CDTF">2020-03-18T09:49:23Z</dcterms:modified>
</cp:coreProperties>
</file>