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6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5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ABCB43-BB46-460A-8606-C6BCBAE6F3A1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82414B6-DC69-4E3C-B840-B0AFDCF71C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437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77" indent="-285722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88" indent="-228578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43" indent="-228578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98" indent="-228578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53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09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64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19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FE27E67-F235-457A-BABB-5AE5C8650540}" type="slidenum">
              <a:rPr lang="cs-CZ" i="0" smtClean="0">
                <a:latin typeface="Arial" charset="0"/>
              </a:rPr>
              <a:pPr eaLnBrk="1" hangingPunct="1"/>
              <a:t>1</a:t>
            </a:fld>
            <a:endParaRPr lang="cs-CZ" i="0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záhlaví 3"/>
          <p:cNvSpPr txBox="1">
            <a:spLocks noGrp="1"/>
          </p:cNvSpPr>
          <p:nvPr/>
        </p:nvSpPr>
        <p:spPr>
          <a:xfrm>
            <a:off x="1" y="0"/>
            <a:ext cx="3076575" cy="511175"/>
          </a:xfrm>
          <a:prstGeom prst="rect">
            <a:avLst/>
          </a:prstGeom>
          <a:noFill/>
        </p:spPr>
        <p:txBody>
          <a:bodyPr lIns="99038" tIns="49520" rIns="99038" bIns="49520"/>
          <a:lstStyle/>
          <a:p>
            <a:pPr>
              <a:defRPr/>
            </a:pPr>
            <a:r>
              <a:rPr lang="cs-CZ" i="0" dirty="0">
                <a:latin typeface="+mn-lt"/>
                <a:cs typeface="+mn-cs"/>
              </a:rPr>
              <a:t>inovace_54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80FE-396B-4B7D-AAA0-03693A83DC85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9329-2FA5-4AAE-A08B-500E6E380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714348" y="1214422"/>
            <a:ext cx="78282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7200" dirty="0" smtClean="0">
                <a:solidFill>
                  <a:prstClr val="black"/>
                </a:solidFill>
                <a:ea typeface="+mj-ea"/>
                <a:cs typeface="+mj-cs"/>
              </a:rPr>
              <a:t>Pozdravy - </a:t>
            </a:r>
            <a:r>
              <a:rPr lang="cs-CZ" sz="7200" dirty="0" err="1" smtClean="0">
                <a:solidFill>
                  <a:prstClr val="black"/>
                </a:solidFill>
                <a:ea typeface="+mj-ea"/>
                <a:cs typeface="+mj-cs"/>
              </a:rPr>
              <a:t>Greetings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6215074" y="285728"/>
            <a:ext cx="258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VY_12_INOVACE_AJ_I_21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286124"/>
            <a:ext cx="8470323" cy="20717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88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tina\Desktop\peta\SDC11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3"/>
            <a:ext cx="7572428" cy="5679321"/>
          </a:xfrm>
          <a:prstGeom prst="rect">
            <a:avLst/>
          </a:prstGeom>
          <a:noFill/>
        </p:spPr>
      </p:pic>
      <p:sp>
        <p:nvSpPr>
          <p:cNvPr id="3" name="Obdélníkový popisek 2"/>
          <p:cNvSpPr/>
          <p:nvPr/>
        </p:nvSpPr>
        <p:spPr>
          <a:xfrm>
            <a:off x="3214678" y="1285860"/>
            <a:ext cx="2714644" cy="1357322"/>
          </a:xfrm>
          <a:prstGeom prst="wedgeRectCallout">
            <a:avLst>
              <a:gd name="adj1" fmla="val 85736"/>
              <a:gd name="adj2" fmla="val 752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evening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r>
              <a:rPr lang="cs-CZ" dirty="0" smtClean="0"/>
              <a:t>Pozdrav </a:t>
            </a:r>
            <a:r>
              <a:rPr lang="cs-CZ" b="1" i="1" dirty="0" err="1" smtClean="0"/>
              <a:t>Good</a:t>
            </a:r>
            <a:r>
              <a:rPr lang="cs-CZ" b="1" i="1" dirty="0" smtClean="0"/>
              <a:t> </a:t>
            </a:r>
            <a:r>
              <a:rPr lang="cs-CZ" b="1" i="1" dirty="0" err="1" smtClean="0"/>
              <a:t>evening</a:t>
            </a:r>
            <a:r>
              <a:rPr lang="cs-CZ" b="1" i="1" dirty="0" smtClean="0"/>
              <a:t> </a:t>
            </a:r>
            <a:r>
              <a:rPr lang="cs-CZ" dirty="0" smtClean="0"/>
              <a:t>použiješ </a:t>
            </a:r>
            <a:br>
              <a:rPr lang="cs-CZ" dirty="0" smtClean="0"/>
            </a:br>
            <a:r>
              <a:rPr lang="cs-CZ" dirty="0" smtClean="0"/>
              <a:t>po 18. hodině.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a\Desktop\peta\SDC11610.JPG"/>
          <p:cNvPicPr>
            <a:picLocks noChangeAspect="1" noChangeArrowheads="1"/>
          </p:cNvPicPr>
          <p:nvPr/>
        </p:nvPicPr>
        <p:blipFill>
          <a:blip r:embed="rId2" cstate="print"/>
          <a:srcRect b="9394"/>
          <a:stretch>
            <a:fillRect/>
          </a:stretch>
        </p:blipFill>
        <p:spPr bwMode="auto">
          <a:xfrm>
            <a:off x="714348" y="785793"/>
            <a:ext cx="7286676" cy="4951663"/>
          </a:xfrm>
          <a:prstGeom prst="rect">
            <a:avLst/>
          </a:prstGeom>
          <a:noFill/>
        </p:spPr>
      </p:pic>
      <p:sp>
        <p:nvSpPr>
          <p:cNvPr id="3" name="Obdélníkový popisek 2"/>
          <p:cNvSpPr/>
          <p:nvPr/>
        </p:nvSpPr>
        <p:spPr>
          <a:xfrm>
            <a:off x="4857752" y="1285860"/>
            <a:ext cx="2928958" cy="1285884"/>
          </a:xfrm>
          <a:prstGeom prst="wedgeRectCallout">
            <a:avLst>
              <a:gd name="adj1" fmla="val -75107"/>
              <a:gd name="adj2" fmla="val 9641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night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r>
              <a:rPr lang="cs-CZ" b="1" i="1" dirty="0" err="1" smtClean="0"/>
              <a:t>Good</a:t>
            </a:r>
            <a:r>
              <a:rPr lang="cs-CZ" b="1" i="1" dirty="0" smtClean="0"/>
              <a:t> </a:t>
            </a:r>
            <a:r>
              <a:rPr lang="cs-CZ" b="1" i="1" dirty="0" err="1" smtClean="0"/>
              <a:t>night</a:t>
            </a:r>
            <a:r>
              <a:rPr lang="cs-CZ" b="1" i="1" dirty="0" smtClean="0"/>
              <a:t> </a:t>
            </a:r>
            <a:r>
              <a:rPr lang="cs-CZ" dirty="0" smtClean="0"/>
              <a:t>popřeješ někomu, </a:t>
            </a:r>
            <a:br>
              <a:rPr lang="cs-CZ" dirty="0" smtClean="0"/>
            </a:br>
            <a:r>
              <a:rPr lang="cs-CZ" dirty="0" smtClean="0"/>
              <a:t>kdo se chystá jít spát.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1. Spoj čarou čas s vhodným pozdravem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morning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afternoon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evening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786446" y="1714488"/>
            <a:ext cx="1357322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19:45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5786446" y="3214686"/>
            <a:ext cx="1357322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7:30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5786446" y="4786322"/>
            <a:ext cx="1357322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15:20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2. Spoj čarou situaci s vhodným pozdravem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Někdo snídá</a:t>
            </a:r>
          </a:p>
          <a:p>
            <a:endParaRPr lang="cs-CZ" dirty="0"/>
          </a:p>
          <a:p>
            <a:r>
              <a:rPr lang="cs-CZ" dirty="0" smtClean="0"/>
              <a:t>Někdo se chystá do postele</a:t>
            </a:r>
          </a:p>
          <a:p>
            <a:endParaRPr lang="cs-CZ" dirty="0"/>
          </a:p>
          <a:p>
            <a:r>
              <a:rPr lang="cs-CZ" dirty="0" smtClean="0"/>
              <a:t>Někdo odchází z místnosti</a:t>
            </a:r>
          </a:p>
          <a:p>
            <a:endParaRPr lang="cs-CZ" dirty="0"/>
          </a:p>
          <a:p>
            <a:r>
              <a:rPr lang="cs-CZ" dirty="0" smtClean="0"/>
              <a:t>Potkáš kamaráda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43636" y="2786058"/>
            <a:ext cx="2643206" cy="6429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bye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43636" y="1643050"/>
            <a:ext cx="2643206" cy="6429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night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43636" y="5072074"/>
            <a:ext cx="2643206" cy="6429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morning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43636" y="3929066"/>
            <a:ext cx="2643206" cy="6429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Hello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3. Doplň chybějící písmena v pozdravech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>
              <a:buNone/>
            </a:pPr>
            <a:r>
              <a:rPr lang="cs-CZ" dirty="0" err="1" smtClean="0"/>
              <a:t>Good</a:t>
            </a:r>
            <a:r>
              <a:rPr lang="cs-CZ" dirty="0" smtClean="0"/>
              <a:t> b_ _				H _</a:t>
            </a:r>
          </a:p>
          <a:p>
            <a:endParaRPr lang="cs-CZ" dirty="0"/>
          </a:p>
          <a:p>
            <a:pPr>
              <a:buNone/>
            </a:pP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_ _ on		</a:t>
            </a:r>
            <a:r>
              <a:rPr lang="cs-CZ" dirty="0" err="1" smtClean="0"/>
              <a:t>Good</a:t>
            </a:r>
            <a:r>
              <a:rPr lang="cs-CZ" dirty="0" smtClean="0"/>
              <a:t> mor_ _ </a:t>
            </a:r>
            <a:r>
              <a:rPr lang="cs-CZ" dirty="0" err="1" smtClean="0"/>
              <a:t>ng</a:t>
            </a:r>
            <a:endParaRPr lang="cs-CZ" dirty="0" smtClean="0"/>
          </a:p>
          <a:p>
            <a:endParaRPr lang="cs-CZ" dirty="0"/>
          </a:p>
          <a:p>
            <a:pPr>
              <a:buNone/>
            </a:pPr>
            <a:r>
              <a:rPr lang="cs-CZ" dirty="0" err="1" smtClean="0"/>
              <a:t>Good</a:t>
            </a:r>
            <a:r>
              <a:rPr lang="cs-CZ" dirty="0" smtClean="0"/>
              <a:t> ni _ _ _			He _ _ o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FF0000"/>
                </a:solidFill>
              </a:rPr>
              <a:t>Řešení</a:t>
            </a:r>
            <a:r>
              <a:rPr lang="cs-CZ" sz="4800" dirty="0" smtClean="0">
                <a:solidFill>
                  <a:srgbClr val="FF0000"/>
                </a:solidFill>
              </a:rPr>
              <a:t>:</a:t>
            </a:r>
            <a:endParaRPr lang="cs-CZ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1. Spoj čarou čas s vhodným pozdravem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morning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afternoon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evening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786446" y="1714488"/>
            <a:ext cx="1357322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19:45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5786446" y="3214686"/>
            <a:ext cx="1357322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7:30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5786446" y="4786322"/>
            <a:ext cx="1357322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15:20</a:t>
            </a:r>
            <a:endParaRPr lang="cs-CZ" sz="3600" dirty="0"/>
          </a:p>
        </p:txBody>
      </p:sp>
      <p:cxnSp>
        <p:nvCxnSpPr>
          <p:cNvPr id="8" name="Přímá spojovací čára 7"/>
          <p:cNvCxnSpPr>
            <a:endCxn id="5" idx="1"/>
          </p:cNvCxnSpPr>
          <p:nvPr/>
        </p:nvCxnSpPr>
        <p:spPr>
          <a:xfrm>
            <a:off x="3286116" y="2571744"/>
            <a:ext cx="2500330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3500430" y="3714752"/>
            <a:ext cx="2286016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 flipH="1" flipV="1">
            <a:off x="3178959" y="2321711"/>
            <a:ext cx="2571768" cy="25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2. Spoj čarou situaci s vhodným pozdravem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Někdo snídá</a:t>
            </a:r>
          </a:p>
          <a:p>
            <a:endParaRPr lang="cs-CZ" dirty="0"/>
          </a:p>
          <a:p>
            <a:r>
              <a:rPr lang="cs-CZ" dirty="0" smtClean="0"/>
              <a:t>Někdo se chystá do postele</a:t>
            </a:r>
          </a:p>
          <a:p>
            <a:endParaRPr lang="cs-CZ" dirty="0"/>
          </a:p>
          <a:p>
            <a:r>
              <a:rPr lang="cs-CZ" dirty="0" smtClean="0"/>
              <a:t>Někdo odchází z místnosti</a:t>
            </a:r>
          </a:p>
          <a:p>
            <a:endParaRPr lang="cs-CZ" dirty="0"/>
          </a:p>
          <a:p>
            <a:r>
              <a:rPr lang="cs-CZ" dirty="0" smtClean="0"/>
              <a:t>Potkáš kamaráda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43636" y="2786058"/>
            <a:ext cx="2643206" cy="6429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bye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43636" y="1643050"/>
            <a:ext cx="2643206" cy="6429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night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43636" y="5072074"/>
            <a:ext cx="2643206" cy="6429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morning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43636" y="3929066"/>
            <a:ext cx="2643206" cy="6429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Hello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 rot="16200000" flipH="1">
            <a:off x="2964645" y="2035959"/>
            <a:ext cx="3500462" cy="3286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>
            <a:endCxn id="5" idx="1"/>
          </p:cNvCxnSpPr>
          <p:nvPr/>
        </p:nvCxnSpPr>
        <p:spPr>
          <a:xfrm rot="5400000" flipH="1" flipV="1">
            <a:off x="5232802" y="2160976"/>
            <a:ext cx="1107289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 flipH="1" flipV="1">
            <a:off x="5214942" y="3357562"/>
            <a:ext cx="928694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flipV="1">
            <a:off x="3857620" y="4286256"/>
            <a:ext cx="2643206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a\Desktop\peta\SDC11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6858048" cy="5143536"/>
          </a:xfrm>
          <a:prstGeom prst="rect">
            <a:avLst/>
          </a:prstGeom>
          <a:noFill/>
        </p:spPr>
      </p:pic>
      <p:sp>
        <p:nvSpPr>
          <p:cNvPr id="5" name="Obdélníkový popisek 4"/>
          <p:cNvSpPr/>
          <p:nvPr/>
        </p:nvSpPr>
        <p:spPr>
          <a:xfrm>
            <a:off x="5500694" y="1142984"/>
            <a:ext cx="2571768" cy="1428760"/>
          </a:xfrm>
          <a:prstGeom prst="wedgeRectCallout">
            <a:avLst>
              <a:gd name="adj1" fmla="val -71157"/>
              <a:gd name="adj2" fmla="val 5856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morning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3. Doplň chybějící písmena v pozdravech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>
              <a:buNone/>
            </a:pP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bye</a:t>
            </a:r>
            <a:r>
              <a:rPr lang="cs-CZ" dirty="0" smtClean="0"/>
              <a:t>				</a:t>
            </a:r>
            <a:r>
              <a:rPr lang="cs-CZ" dirty="0" err="1" smtClean="0"/>
              <a:t>Hi</a:t>
            </a:r>
            <a:endParaRPr lang="cs-CZ" dirty="0" smtClean="0"/>
          </a:p>
          <a:p>
            <a:endParaRPr lang="cs-CZ" dirty="0"/>
          </a:p>
          <a:p>
            <a:pPr>
              <a:buNone/>
            </a:pP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afternoon</a:t>
            </a:r>
            <a:r>
              <a:rPr lang="cs-CZ" dirty="0" smtClean="0"/>
              <a:t>			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morning</a:t>
            </a:r>
            <a:endParaRPr lang="cs-CZ" dirty="0" smtClean="0"/>
          </a:p>
          <a:p>
            <a:endParaRPr lang="cs-CZ" dirty="0"/>
          </a:p>
          <a:p>
            <a:pPr>
              <a:buNone/>
            </a:pP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night</a:t>
            </a:r>
            <a:r>
              <a:rPr lang="cs-CZ" dirty="0" smtClean="0"/>
              <a:t>			</a:t>
            </a:r>
            <a:r>
              <a:rPr lang="cs-CZ" dirty="0" err="1" smtClean="0"/>
              <a:t>Hello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/>
          <a:lstStyle/>
          <a:p>
            <a:r>
              <a:rPr lang="cs-CZ" dirty="0" smtClean="0"/>
              <a:t>Pozdrav </a:t>
            </a:r>
            <a:r>
              <a:rPr lang="cs-CZ" b="1" i="1" dirty="0" err="1" smtClean="0"/>
              <a:t>Good</a:t>
            </a:r>
            <a:r>
              <a:rPr lang="cs-CZ" b="1" i="1" dirty="0" smtClean="0"/>
              <a:t> </a:t>
            </a:r>
            <a:r>
              <a:rPr lang="cs-CZ" b="1" i="1" dirty="0" err="1" smtClean="0"/>
              <a:t>morning</a:t>
            </a:r>
            <a:r>
              <a:rPr lang="cs-CZ" b="1" i="1" dirty="0" smtClean="0"/>
              <a:t> </a:t>
            </a:r>
            <a:r>
              <a:rPr lang="cs-CZ" dirty="0" smtClean="0"/>
              <a:t>použiješ</a:t>
            </a:r>
            <a:r>
              <a:rPr lang="cs-CZ" b="1" i="1" dirty="0" smtClean="0"/>
              <a:t/>
            </a:r>
            <a:br>
              <a:rPr lang="cs-CZ" b="1" i="1" dirty="0" smtClean="0"/>
            </a:br>
            <a:r>
              <a:rPr lang="cs-CZ" dirty="0" smtClean="0"/>
              <a:t> od rána do 12:00.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ina\Desktop\peta\SDC1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3909060" cy="5212080"/>
          </a:xfrm>
          <a:prstGeom prst="rect">
            <a:avLst/>
          </a:prstGeom>
          <a:noFill/>
        </p:spPr>
      </p:pic>
      <p:sp>
        <p:nvSpPr>
          <p:cNvPr id="3" name="Obdélníkový popisek 2"/>
          <p:cNvSpPr/>
          <p:nvPr/>
        </p:nvSpPr>
        <p:spPr>
          <a:xfrm>
            <a:off x="5786446" y="1214422"/>
            <a:ext cx="2357454" cy="1714512"/>
          </a:xfrm>
          <a:prstGeom prst="wedgeRectCallout">
            <a:avLst>
              <a:gd name="adj1" fmla="val -91247"/>
              <a:gd name="adj2" fmla="val 3132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500" dirty="0" err="1" smtClean="0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cs-CZ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/>
          <a:lstStyle/>
          <a:p>
            <a:r>
              <a:rPr lang="cs-CZ" dirty="0" smtClean="0"/>
              <a:t>Pozdravy </a:t>
            </a:r>
            <a:r>
              <a:rPr lang="cs-CZ" b="1" i="1" dirty="0" err="1" smtClean="0"/>
              <a:t>Hello</a:t>
            </a:r>
            <a:r>
              <a:rPr lang="cs-CZ" dirty="0" smtClean="0"/>
              <a:t> a </a:t>
            </a:r>
            <a:r>
              <a:rPr lang="cs-CZ" b="1" i="1" dirty="0" err="1" smtClean="0"/>
              <a:t>Hi</a:t>
            </a:r>
            <a:r>
              <a:rPr lang="cs-CZ" dirty="0" smtClean="0"/>
              <a:t> můžeš použít během dne kdykoliv.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tina\Desktop\peta\SDC11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1"/>
            <a:ext cx="6357982" cy="4768487"/>
          </a:xfrm>
          <a:prstGeom prst="rect">
            <a:avLst/>
          </a:prstGeom>
          <a:noFill/>
        </p:spPr>
      </p:pic>
      <p:sp>
        <p:nvSpPr>
          <p:cNvPr id="3" name="Obdélníkový popisek 2"/>
          <p:cNvSpPr/>
          <p:nvPr/>
        </p:nvSpPr>
        <p:spPr>
          <a:xfrm>
            <a:off x="1357290" y="1285860"/>
            <a:ext cx="2214578" cy="1714512"/>
          </a:xfrm>
          <a:prstGeom prst="wedgeRectCallout">
            <a:avLst>
              <a:gd name="adj1" fmla="val 90859"/>
              <a:gd name="adj2" fmla="val 3624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5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500" dirty="0" err="1" smtClean="0">
                <a:latin typeface="Times New Roman" pitchFamily="18" charset="0"/>
                <a:cs typeface="Times New Roman" pitchFamily="18" charset="0"/>
              </a:rPr>
              <a:t>bye</a:t>
            </a:r>
            <a:endParaRPr lang="cs-CZ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cs-CZ" dirty="0" smtClean="0"/>
              <a:t>Pozdrav </a:t>
            </a:r>
            <a:r>
              <a:rPr lang="cs-CZ" b="1" i="1" dirty="0" err="1" smtClean="0"/>
              <a:t>Good</a:t>
            </a:r>
            <a:r>
              <a:rPr lang="cs-CZ" b="1" i="1" dirty="0" smtClean="0"/>
              <a:t> </a:t>
            </a:r>
            <a:r>
              <a:rPr lang="cs-CZ" b="1" i="1" dirty="0" err="1" smtClean="0"/>
              <a:t>bye</a:t>
            </a:r>
            <a:r>
              <a:rPr lang="cs-CZ" b="1" i="1" dirty="0" smtClean="0"/>
              <a:t> </a:t>
            </a:r>
            <a:r>
              <a:rPr lang="cs-CZ" dirty="0" smtClean="0"/>
              <a:t>použiješ, </a:t>
            </a:r>
            <a:br>
              <a:rPr lang="cs-CZ" dirty="0" smtClean="0"/>
            </a:br>
            <a:r>
              <a:rPr lang="cs-CZ" dirty="0" smtClean="0"/>
              <a:t>když odcházíš ty nebo někdo jiný.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rtina\Desktop\peta\SDC1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86058"/>
            <a:ext cx="3929090" cy="2946818"/>
          </a:xfrm>
          <a:prstGeom prst="rect">
            <a:avLst/>
          </a:prstGeom>
          <a:noFill/>
        </p:spPr>
      </p:pic>
      <p:sp>
        <p:nvSpPr>
          <p:cNvPr id="4" name="Obdélníkový popisek 3"/>
          <p:cNvSpPr/>
          <p:nvPr/>
        </p:nvSpPr>
        <p:spPr>
          <a:xfrm>
            <a:off x="5643570" y="571480"/>
            <a:ext cx="2571768" cy="1571636"/>
          </a:xfrm>
          <a:prstGeom prst="wedgeRectCallout">
            <a:avLst>
              <a:gd name="adj1" fmla="val -8982"/>
              <a:gd name="adj2" fmla="val 12468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afternoon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Martina\Desktop\peta\SDC11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3426853" cy="456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cs-CZ" dirty="0" smtClean="0"/>
              <a:t>Pozdrav </a:t>
            </a:r>
            <a:r>
              <a:rPr lang="cs-CZ" b="1" i="1" dirty="0" err="1" smtClean="0"/>
              <a:t>Good</a:t>
            </a:r>
            <a:r>
              <a:rPr lang="cs-CZ" b="1" i="1" dirty="0" smtClean="0"/>
              <a:t> </a:t>
            </a:r>
            <a:r>
              <a:rPr lang="cs-CZ" b="1" i="1" dirty="0" err="1" smtClean="0"/>
              <a:t>afternoon</a:t>
            </a:r>
            <a:r>
              <a:rPr lang="cs-CZ" b="1" i="1" dirty="0" smtClean="0"/>
              <a:t> </a:t>
            </a:r>
            <a:r>
              <a:rPr lang="cs-CZ" dirty="0" smtClean="0"/>
              <a:t>použiješ od 12:00 do 18:00.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167</Words>
  <Application>Microsoft Office PowerPoint</Application>
  <PresentationFormat>Předvádění na obrazovce (4:3)</PresentationFormat>
  <Paragraphs>75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Pozdrav Good morning použiješ  od rána do 12:00.</vt:lpstr>
      <vt:lpstr>Snímek 4</vt:lpstr>
      <vt:lpstr>Pozdravy Hello a Hi můžeš použít během dne kdykoliv.</vt:lpstr>
      <vt:lpstr>Snímek 6</vt:lpstr>
      <vt:lpstr>Pozdrav Good bye použiješ,  když odcházíš ty nebo někdo jiný.</vt:lpstr>
      <vt:lpstr>Snímek 8</vt:lpstr>
      <vt:lpstr>Pozdrav Good afternoon použiješ od 12:00 do 18:00.</vt:lpstr>
      <vt:lpstr>Snímek 10</vt:lpstr>
      <vt:lpstr>Pozdrav Good evening použiješ  po 18. hodině. </vt:lpstr>
      <vt:lpstr>Snímek 12</vt:lpstr>
      <vt:lpstr>Good night popřeješ někomu,  kdo se chystá jít spát.</vt:lpstr>
      <vt:lpstr>1. Spoj čarou čas s vhodným pozdravem</vt:lpstr>
      <vt:lpstr>2. Spoj čarou situaci s vhodným pozdravem</vt:lpstr>
      <vt:lpstr>3. Doplň chybějící písmena v pozdravech</vt:lpstr>
      <vt:lpstr>Řešení:</vt:lpstr>
      <vt:lpstr>1. Spoj čarou čas s vhodným pozdravem</vt:lpstr>
      <vt:lpstr>2. Spoj čarou situaci s vhodným pozdravem</vt:lpstr>
      <vt:lpstr>3. Doplň chybějící písmena v pozdravech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Martina</dc:creator>
  <cp:lastModifiedBy>Martina</cp:lastModifiedBy>
  <cp:revision>15</cp:revision>
  <dcterms:created xsi:type="dcterms:W3CDTF">2012-10-21T15:06:50Z</dcterms:created>
  <dcterms:modified xsi:type="dcterms:W3CDTF">2020-06-13T13:06:52Z</dcterms:modified>
</cp:coreProperties>
</file>