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1046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1121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256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930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1153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37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820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0409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6903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7879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4419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834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cs-CZ" sz="8800" dirty="0" err="1">
                <a:latin typeface="+mn-lt"/>
              </a:rPr>
              <a:t>B,b</a:t>
            </a:r>
            <a:endParaRPr lang="cs-CZ" sz="88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700808"/>
            <a:ext cx="8291264" cy="4425355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cs-CZ" sz="3800" dirty="0"/>
              <a:t>Vyber si slabiku a utvoř slovo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7200" dirty="0" err="1"/>
              <a:t>be</a:t>
            </a:r>
            <a:r>
              <a:rPr lang="cs-CZ" sz="7200" dirty="0"/>
              <a:t> ba </a:t>
            </a:r>
            <a:r>
              <a:rPr lang="cs-CZ" sz="7200" dirty="0" err="1"/>
              <a:t>bů</a:t>
            </a:r>
            <a:r>
              <a:rPr lang="cs-CZ" sz="7200" dirty="0"/>
              <a:t> </a:t>
            </a:r>
            <a:r>
              <a:rPr lang="cs-CZ" sz="7200" dirty="0" err="1"/>
              <a:t>bo</a:t>
            </a:r>
            <a:r>
              <a:rPr lang="cs-CZ" sz="7200" dirty="0"/>
              <a:t> </a:t>
            </a:r>
            <a:r>
              <a:rPr lang="cs-CZ" sz="7200" dirty="0" err="1"/>
              <a:t>bý</a:t>
            </a:r>
            <a:r>
              <a:rPr lang="cs-CZ" sz="7200" dirty="0"/>
              <a:t> </a:t>
            </a:r>
            <a:r>
              <a:rPr lang="cs-CZ" sz="7200" dirty="0" err="1"/>
              <a:t>bá</a:t>
            </a:r>
            <a:r>
              <a:rPr lang="cs-CZ" sz="7200" dirty="0"/>
              <a:t> bé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7200" dirty="0" err="1"/>
              <a:t>bre</a:t>
            </a:r>
            <a:r>
              <a:rPr lang="cs-CZ" sz="7200" dirty="0"/>
              <a:t> </a:t>
            </a:r>
            <a:r>
              <a:rPr lang="cs-CZ" sz="7200" dirty="0" err="1"/>
              <a:t>brá</a:t>
            </a:r>
            <a:r>
              <a:rPr lang="cs-CZ" sz="7200" dirty="0"/>
              <a:t> </a:t>
            </a:r>
            <a:r>
              <a:rPr lang="cs-CZ" sz="7200" dirty="0" err="1"/>
              <a:t>brů</a:t>
            </a:r>
            <a:r>
              <a:rPr lang="cs-CZ" sz="7200" dirty="0"/>
              <a:t> </a:t>
            </a:r>
            <a:r>
              <a:rPr lang="cs-CZ" sz="7200" dirty="0" err="1"/>
              <a:t>brý</a:t>
            </a:r>
            <a:r>
              <a:rPr lang="cs-CZ" sz="7200" dirty="0"/>
              <a:t> </a:t>
            </a:r>
            <a:r>
              <a:rPr lang="cs-CZ" sz="7200" dirty="0" err="1"/>
              <a:t>bré</a:t>
            </a:r>
            <a:r>
              <a:rPr lang="cs-CZ" sz="7200" dirty="0"/>
              <a:t> </a:t>
            </a:r>
            <a:r>
              <a:rPr lang="cs-CZ" sz="7200" dirty="0" err="1"/>
              <a:t>bra</a:t>
            </a:r>
            <a:endParaRPr lang="cs-CZ" sz="7200" dirty="0"/>
          </a:p>
          <a:p>
            <a:pPr marL="0" indent="0">
              <a:lnSpc>
                <a:spcPct val="150000"/>
              </a:lnSpc>
              <a:buNone/>
            </a:pPr>
            <a:r>
              <a:rPr lang="cs-CZ" sz="7200" dirty="0" err="1"/>
              <a:t>blá</a:t>
            </a:r>
            <a:r>
              <a:rPr lang="cs-CZ" sz="7200" dirty="0"/>
              <a:t> </a:t>
            </a:r>
            <a:r>
              <a:rPr lang="cs-CZ" sz="7200" dirty="0" err="1"/>
              <a:t>blo</a:t>
            </a:r>
            <a:r>
              <a:rPr lang="cs-CZ" sz="7200" dirty="0"/>
              <a:t> </a:t>
            </a:r>
            <a:r>
              <a:rPr lang="cs-CZ" sz="7200" dirty="0" err="1"/>
              <a:t>ble</a:t>
            </a:r>
            <a:r>
              <a:rPr lang="cs-CZ" sz="7200" dirty="0"/>
              <a:t> </a:t>
            </a:r>
            <a:r>
              <a:rPr lang="cs-CZ" sz="7200" dirty="0" err="1"/>
              <a:t>blů</a:t>
            </a:r>
            <a:r>
              <a:rPr lang="cs-CZ" sz="7200" dirty="0"/>
              <a:t> </a:t>
            </a:r>
            <a:r>
              <a:rPr lang="cs-CZ" sz="7200" dirty="0" err="1"/>
              <a:t>bla</a:t>
            </a:r>
            <a:r>
              <a:rPr lang="cs-CZ" sz="7200" dirty="0"/>
              <a:t> </a:t>
            </a:r>
            <a:r>
              <a:rPr lang="cs-CZ" sz="7200" dirty="0" err="1"/>
              <a:t>blý</a:t>
            </a:r>
            <a:r>
              <a:rPr lang="cs-CZ" sz="7200" dirty="0"/>
              <a:t> </a:t>
            </a:r>
            <a:r>
              <a:rPr lang="cs-CZ" sz="7200" dirty="0" err="1"/>
              <a:t>bla</a:t>
            </a:r>
            <a:endParaRPr lang="cs-CZ" sz="7200" dirty="0"/>
          </a:p>
        </p:txBody>
      </p:sp>
      <p:sp>
        <p:nvSpPr>
          <p:cNvPr id="4" name="TextovéPole 3"/>
          <p:cNvSpPr txBox="1"/>
          <p:nvPr/>
        </p:nvSpPr>
        <p:spPr>
          <a:xfrm flipV="1">
            <a:off x="6660232" y="4535407"/>
            <a:ext cx="45719" cy="4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4123765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91285"/>
              </p:ext>
            </p:extLst>
          </p:nvPr>
        </p:nvGraphicFramePr>
        <p:xfrm>
          <a:off x="1043608" y="2420888"/>
          <a:ext cx="6096000" cy="34491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4863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863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863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863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863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4863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 flipH="1">
            <a:off x="1156331" y="692696"/>
            <a:ext cx="6151973" cy="120032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cs-CZ" sz="2400" dirty="0"/>
              <a:t>Vybarvi pastelkou slova</a:t>
            </a:r>
          </a:p>
          <a:p>
            <a:endParaRPr lang="cs-CZ" sz="2400" dirty="0"/>
          </a:p>
          <a:p>
            <a:r>
              <a:rPr lang="cs-CZ" sz="2400" dirty="0"/>
              <a:t>dub, brýle zuby, barva , obálka, brána, bunda</a:t>
            </a:r>
          </a:p>
        </p:txBody>
      </p:sp>
    </p:spTree>
    <p:extLst>
      <p:ext uri="{BB962C8B-B14F-4D97-AF65-F5344CB8AC3E}">
        <p14:creationId xmlns:p14="http://schemas.microsoft.com/office/powerpoint/2010/main" val="921021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92130" y="766448"/>
            <a:ext cx="5729347" cy="89255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cs-CZ" sz="2800" dirty="0"/>
              <a:t> </a:t>
            </a:r>
            <a:r>
              <a:rPr lang="cs-CZ" sz="2400" dirty="0"/>
              <a:t>DOPLŇ VELKÝM TISKACÍM PÍSMEM.</a:t>
            </a:r>
          </a:p>
          <a:p>
            <a:endParaRPr lang="cs-CZ" sz="2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83924" y="2420888"/>
            <a:ext cx="66967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BOLEK A  …………………………………………</a:t>
            </a:r>
          </a:p>
          <a:p>
            <a:endParaRPr lang="cs-CZ" sz="3200" dirty="0"/>
          </a:p>
          <a:p>
            <a:r>
              <a:rPr lang="cs-CZ" sz="3200" dirty="0"/>
              <a:t>BOB A ……………………………………………..</a:t>
            </a:r>
          </a:p>
        </p:txBody>
      </p:sp>
    </p:spTree>
    <p:extLst>
      <p:ext uri="{BB962C8B-B14F-4D97-AF65-F5344CB8AC3E}">
        <p14:creationId xmlns:p14="http://schemas.microsoft.com/office/powerpoint/2010/main" val="2567305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ŠABLONA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109</TotalTime>
  <Words>92</Words>
  <Application>Microsoft Office PowerPoint</Application>
  <PresentationFormat>Předvádění na obrazovce (4:3)</PresentationFormat>
  <Paragraphs>48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ŠABLONA</vt:lpstr>
      <vt:lpstr>B,b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Eva Nováková</dc:creator>
  <cp:lastModifiedBy>Iva</cp:lastModifiedBy>
  <cp:revision>13</cp:revision>
  <dcterms:created xsi:type="dcterms:W3CDTF">2012-03-04T18:10:31Z</dcterms:created>
  <dcterms:modified xsi:type="dcterms:W3CDTF">2020-03-18T09:51:01Z</dcterms:modified>
</cp:coreProperties>
</file>