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1" r:id="rId17"/>
    <p:sldId id="282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-9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0657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6795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6048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0893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9811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82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8088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4342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8774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3930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4597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4A44C-0833-47F3-B275-0B78B4B4B406}" type="datetimeFigureOut">
              <a:rPr lang="cs-CZ" smtClean="0"/>
              <a:pPr/>
              <a:t>22.5.2020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113C-0981-446E-9DB7-65B4ECAC3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9869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Rovnice - </a:t>
            </a:r>
            <a:r>
              <a:rPr lang="cs-CZ" dirty="0" err="1" smtClean="0">
                <a:solidFill>
                  <a:srgbClr val="FF0000"/>
                </a:solidFill>
              </a:rPr>
              <a:t>cermat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3934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5572" y="425439"/>
            <a:ext cx="10152994" cy="57970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797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139" y="2727434"/>
            <a:ext cx="10895899" cy="13873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3750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5669" y="376127"/>
            <a:ext cx="10137228" cy="56300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17504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952" y="2546244"/>
            <a:ext cx="11730241" cy="175774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768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1794" y="965903"/>
            <a:ext cx="10388146" cy="46150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40127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58" y="2492188"/>
            <a:ext cx="11992997" cy="1855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82930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177" y="906189"/>
            <a:ext cx="10319644" cy="48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567" y="2689412"/>
            <a:ext cx="10707581" cy="147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138" y="685650"/>
            <a:ext cx="10594428" cy="50973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60882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966" y="2813143"/>
            <a:ext cx="11164956" cy="12228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958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462" y="575516"/>
            <a:ext cx="9585435" cy="53436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52643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806" y="254686"/>
            <a:ext cx="12071194" cy="23308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24158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621" y="3257671"/>
            <a:ext cx="11248950" cy="3526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01254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7655"/>
            <a:ext cx="11662295" cy="20495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4627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736" y="2695904"/>
            <a:ext cx="9631590" cy="6288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93436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139" y="1531405"/>
            <a:ext cx="11162860" cy="1826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46925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5490" y="2364828"/>
            <a:ext cx="11706303" cy="4625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8755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730" y="166334"/>
            <a:ext cx="11282093" cy="21196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06195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7927" y="3184634"/>
            <a:ext cx="10176903" cy="4729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2822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162" y="2333297"/>
            <a:ext cx="11464786" cy="21441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3286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7917" y="492700"/>
            <a:ext cx="9896116" cy="53090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31079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606" y="2569779"/>
            <a:ext cx="11402083" cy="16711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9322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807" y="407106"/>
            <a:ext cx="10263352" cy="58782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52228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2104" y="2617076"/>
            <a:ext cx="11272344" cy="15607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3010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6841" y="693067"/>
            <a:ext cx="11066347" cy="5266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2280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781" y="2837793"/>
            <a:ext cx="11519489" cy="12297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075851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</Words>
  <Application>Microsoft Office PowerPoint</Application>
  <PresentationFormat>Vlastní</PresentationFormat>
  <Paragraphs>1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Office</vt:lpstr>
      <vt:lpstr>Rovnice - cermat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Jašková</dc:creator>
  <cp:lastModifiedBy>admin</cp:lastModifiedBy>
  <cp:revision>7</cp:revision>
  <dcterms:created xsi:type="dcterms:W3CDTF">2019-12-13T09:43:32Z</dcterms:created>
  <dcterms:modified xsi:type="dcterms:W3CDTF">2020-05-22T09:31:27Z</dcterms:modified>
</cp:coreProperties>
</file>