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82" r:id="rId8"/>
    <p:sldId id="261" r:id="rId9"/>
    <p:sldId id="262" r:id="rId10"/>
    <p:sldId id="283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4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7D28-5221-4E1F-826C-611847A95A30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107-7FC4-461A-B1E8-B7AF80ED15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7D28-5221-4E1F-826C-611847A95A30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107-7FC4-461A-B1E8-B7AF80ED15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7D28-5221-4E1F-826C-611847A95A30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107-7FC4-461A-B1E8-B7AF80ED15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7D28-5221-4E1F-826C-611847A95A30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107-7FC4-461A-B1E8-B7AF80ED15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7D28-5221-4E1F-826C-611847A95A30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107-7FC4-461A-B1E8-B7AF80ED15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7D28-5221-4E1F-826C-611847A95A30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107-7FC4-461A-B1E8-B7AF80ED15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7D28-5221-4E1F-826C-611847A95A30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107-7FC4-461A-B1E8-B7AF80ED15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7D28-5221-4E1F-826C-611847A95A30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107-7FC4-461A-B1E8-B7AF80ED15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7D28-5221-4E1F-826C-611847A95A30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107-7FC4-461A-B1E8-B7AF80ED15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7D28-5221-4E1F-826C-611847A95A30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107-7FC4-461A-B1E8-B7AF80ED15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7D28-5221-4E1F-826C-611847A95A30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107-7FC4-461A-B1E8-B7AF80ED15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87D28-5221-4E1F-826C-611847A95A30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7107-7FC4-461A-B1E8-B7AF80ED15D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Procenta - </a:t>
            </a:r>
            <a:r>
              <a:rPr lang="cs-CZ" dirty="0" err="1" smtClean="0">
                <a:solidFill>
                  <a:srgbClr val="FF0000"/>
                </a:solidFill>
              </a:rPr>
              <a:t>cermat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820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8581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972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890588"/>
            <a:ext cx="81534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77914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16" y="404664"/>
            <a:ext cx="8020148" cy="561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591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30" y="764704"/>
            <a:ext cx="8555370" cy="417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620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014413"/>
            <a:ext cx="75247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11" y="332656"/>
            <a:ext cx="81673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64" y="2564904"/>
            <a:ext cx="8364270" cy="133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42963"/>
            <a:ext cx="74676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2805113"/>
            <a:ext cx="78867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188002" cy="48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829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103" y="620688"/>
            <a:ext cx="8005172" cy="52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572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33766"/>
          <a:stretch>
            <a:fillRect/>
          </a:stretch>
        </p:blipFill>
        <p:spPr bwMode="auto">
          <a:xfrm>
            <a:off x="0" y="404664"/>
            <a:ext cx="892526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66234" r="39560"/>
          <a:stretch>
            <a:fillRect/>
          </a:stretch>
        </p:blipFill>
        <p:spPr bwMode="auto">
          <a:xfrm>
            <a:off x="1547664" y="332656"/>
            <a:ext cx="57595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771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923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515366" cy="316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9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726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29506"/>
          <a:stretch>
            <a:fillRect/>
          </a:stretch>
        </p:blipFill>
        <p:spPr bwMode="auto">
          <a:xfrm>
            <a:off x="395536" y="476672"/>
            <a:ext cx="8176409" cy="560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71860" r="24368"/>
          <a:stretch>
            <a:fillRect/>
          </a:stretch>
        </p:blipFill>
        <p:spPr bwMode="auto">
          <a:xfrm>
            <a:off x="323528" y="692696"/>
            <a:ext cx="73678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961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18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342900"/>
            <a:ext cx="76295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600400" cy="299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</Words>
  <Application>Microsoft Office PowerPoint</Application>
  <PresentationFormat>Předvádění na obrazovce (4:3)</PresentationFormat>
  <Paragraphs>1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sady Office</vt:lpstr>
      <vt:lpstr>Procenta - cermat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Procenta - cermat</dc:title>
  <dc:creator>petra.jaskova</dc:creator>
  <cp:lastModifiedBy>admin</cp:lastModifiedBy>
  <cp:revision>8</cp:revision>
  <dcterms:created xsi:type="dcterms:W3CDTF">2019-09-17T09:11:47Z</dcterms:created>
  <dcterms:modified xsi:type="dcterms:W3CDTF">2020-05-22T09:30:29Z</dcterms:modified>
</cp:coreProperties>
</file>