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A814-585C-4303-9EA5-D92FA05657BB}" type="datetimeFigureOut">
              <a:rPr lang="cs-CZ" smtClean="0"/>
              <a:t>7. 4. 2020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DE26-9568-42A1-8CEC-3BFC23BC0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11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A814-585C-4303-9EA5-D92FA05657BB}" type="datetimeFigureOut">
              <a:rPr lang="cs-CZ" smtClean="0"/>
              <a:t>7. 4. 2020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DE26-9568-42A1-8CEC-3BFC23BC0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67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A814-585C-4303-9EA5-D92FA05657BB}" type="datetimeFigureOut">
              <a:rPr lang="cs-CZ" smtClean="0"/>
              <a:t>7. 4. 2020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DE26-9568-42A1-8CEC-3BFC23BC0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26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A814-585C-4303-9EA5-D92FA05657BB}" type="datetimeFigureOut">
              <a:rPr lang="cs-CZ" smtClean="0"/>
              <a:t>7. 4. 2020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DE26-9568-42A1-8CEC-3BFC23BC0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47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A814-585C-4303-9EA5-D92FA05657BB}" type="datetimeFigureOut">
              <a:rPr lang="cs-CZ" smtClean="0"/>
              <a:t>7. 4. 2020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DE26-9568-42A1-8CEC-3BFC23BC0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38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A814-585C-4303-9EA5-D92FA05657BB}" type="datetimeFigureOut">
              <a:rPr lang="cs-CZ" smtClean="0"/>
              <a:t>7. 4. 2020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DE26-9568-42A1-8CEC-3BFC23BC0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46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A814-585C-4303-9EA5-D92FA05657BB}" type="datetimeFigureOut">
              <a:rPr lang="cs-CZ" smtClean="0"/>
              <a:t>7. 4. 2020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DE26-9568-42A1-8CEC-3BFC23BC0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99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A814-585C-4303-9EA5-D92FA05657BB}" type="datetimeFigureOut">
              <a:rPr lang="cs-CZ" smtClean="0"/>
              <a:t>7. 4. 2020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DE26-9568-42A1-8CEC-3BFC23BC0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84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A814-585C-4303-9EA5-D92FA05657BB}" type="datetimeFigureOut">
              <a:rPr lang="cs-CZ" smtClean="0"/>
              <a:t>7. 4. 2020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DE26-9568-42A1-8CEC-3BFC23BC0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27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A814-585C-4303-9EA5-D92FA05657BB}" type="datetimeFigureOut">
              <a:rPr lang="cs-CZ" smtClean="0"/>
              <a:t>7. 4. 2020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DE26-9568-42A1-8CEC-3BFC23BC0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67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A814-585C-4303-9EA5-D92FA05657BB}" type="datetimeFigureOut">
              <a:rPr lang="cs-CZ" smtClean="0"/>
              <a:t>7. 4. 2020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DE26-9568-42A1-8CEC-3BFC23BC0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4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AA814-585C-4303-9EA5-D92FA05657BB}" type="datetimeFigureOut">
              <a:rPr lang="cs-CZ" smtClean="0"/>
              <a:t>7. 4. 2020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5DE26-9568-42A1-8CEC-3BFC23BC0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0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Převody jednotek rychlosti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Procvičení, včetně řešení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7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944" y="0"/>
            <a:ext cx="8404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5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278" y="0"/>
            <a:ext cx="8127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8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 txBox="1">
            <a:spLocks/>
          </p:cNvSpPr>
          <p:nvPr/>
        </p:nvSpPr>
        <p:spPr bwMode="auto">
          <a:xfrm>
            <a:off x="1520826" y="1958976"/>
            <a:ext cx="277177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cs-CZ" sz="3200">
                <a:latin typeface="Arial Black" pitchFamily="34" charset="0"/>
              </a:rPr>
              <a:t>Převeď :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 bwMode="auto">
          <a:xfrm>
            <a:off x="2230438" y="333375"/>
            <a:ext cx="7772400" cy="1500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cs-CZ" sz="4000">
                <a:latin typeface="Arial Black" pitchFamily="34" charset="0"/>
              </a:rPr>
              <a:t>Pracovní list - úlohy</a:t>
            </a:r>
          </a:p>
        </p:txBody>
      </p:sp>
      <p:sp>
        <p:nvSpPr>
          <p:cNvPr id="12" name="Nadpis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36974" y="2852937"/>
            <a:ext cx="3478907" cy="950913"/>
          </a:xfrm>
          <a:prstGeom prst="rect">
            <a:avLst/>
          </a:prstGeom>
          <a:blipFill rotWithShape="1">
            <a:blip r:embed="rId2" cstate="print"/>
            <a:stretch>
              <a:fillRect b="-1666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3" name="Nadpis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0" y="3951686"/>
            <a:ext cx="3491880" cy="950913"/>
          </a:xfrm>
          <a:prstGeom prst="rect">
            <a:avLst/>
          </a:prstGeom>
          <a:blipFill rotWithShape="1">
            <a:blip r:embed="rId3" cstate="print"/>
            <a:stretch>
              <a:fillRect b="-1666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4" name="Nadpis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0" y="5301209"/>
            <a:ext cx="3491881" cy="950913"/>
          </a:xfrm>
          <a:prstGeom prst="rect">
            <a:avLst/>
          </a:prstGeom>
          <a:blipFill rotWithShape="1">
            <a:blip r:embed="rId4" cstate="print"/>
            <a:stretch>
              <a:fillRect l="-3490" b="-1602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5" name="Nadpis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176121" y="2857898"/>
            <a:ext cx="3502496" cy="950913"/>
          </a:xfrm>
          <a:prstGeom prst="rect">
            <a:avLst/>
          </a:prstGeom>
          <a:blipFill rotWithShape="1">
            <a:blip r:embed="rId5" cstate="print"/>
            <a:stretch>
              <a:fillRect l="-1739" b="-1602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6" name="Nadpis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176122" y="4077073"/>
            <a:ext cx="3502495" cy="950913"/>
          </a:xfrm>
          <a:prstGeom prst="rect">
            <a:avLst/>
          </a:prstGeom>
          <a:blipFill rotWithShape="1">
            <a:blip r:embed="rId6" cstate="print"/>
            <a:stretch>
              <a:fillRect l="-1739" b="-1602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7" name="Nadpis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176122" y="5509965"/>
            <a:ext cx="3502494" cy="950913"/>
          </a:xfrm>
          <a:prstGeom prst="rect">
            <a:avLst/>
          </a:prstGeom>
          <a:blipFill rotWithShape="1">
            <a:blip r:embed="rId7" cstate="print"/>
            <a:stretch>
              <a:fillRect l="-1739" b="-1602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24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 txBox="1">
            <a:spLocks/>
          </p:cNvSpPr>
          <p:nvPr/>
        </p:nvSpPr>
        <p:spPr bwMode="auto">
          <a:xfrm>
            <a:off x="1520826" y="1958976"/>
            <a:ext cx="277177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cs-CZ" sz="3200">
                <a:latin typeface="Arial Black" pitchFamily="34" charset="0"/>
              </a:rPr>
              <a:t>Převeď :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 bwMode="auto">
          <a:xfrm>
            <a:off x="2230438" y="333375"/>
            <a:ext cx="7772400" cy="1500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cs-CZ" sz="4000">
                <a:latin typeface="Arial Black" pitchFamily="34" charset="0"/>
              </a:rPr>
              <a:t>Pracovní list - výsledky</a:t>
            </a:r>
          </a:p>
        </p:txBody>
      </p:sp>
      <p:sp>
        <p:nvSpPr>
          <p:cNvPr id="12" name="Nadpis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36974" y="2852937"/>
            <a:ext cx="4579665" cy="950913"/>
          </a:xfrm>
          <a:prstGeom prst="rect">
            <a:avLst/>
          </a:prstGeom>
          <a:blipFill rotWithShape="1">
            <a:blip r:embed="rId2" cstate="print"/>
            <a:stretch>
              <a:fillRect b="-1666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3" name="Nadpis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0" y="3951686"/>
            <a:ext cx="4211960" cy="950913"/>
          </a:xfrm>
          <a:prstGeom prst="rect">
            <a:avLst/>
          </a:prstGeom>
          <a:blipFill rotWithShape="1">
            <a:blip r:embed="rId3" cstate="print"/>
            <a:stretch>
              <a:fillRect b="-1666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4" name="Nadpis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0" y="5301209"/>
            <a:ext cx="3995937" cy="950913"/>
          </a:xfrm>
          <a:prstGeom prst="rect">
            <a:avLst/>
          </a:prstGeom>
          <a:blipFill rotWithShape="1">
            <a:blip r:embed="rId4" cstate="print"/>
            <a:stretch>
              <a:fillRect b="-1602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6" name="Nadpis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744073" y="4077073"/>
            <a:ext cx="3934545" cy="950913"/>
          </a:xfrm>
          <a:prstGeom prst="rect">
            <a:avLst/>
          </a:prstGeom>
          <a:blipFill rotWithShape="1">
            <a:blip r:embed="rId5" cstate="print"/>
            <a:stretch>
              <a:fillRect l="-2477" b="-1602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7" name="Nadpis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23992" y="5509965"/>
            <a:ext cx="4654624" cy="950913"/>
          </a:xfrm>
          <a:prstGeom prst="rect">
            <a:avLst/>
          </a:prstGeom>
          <a:blipFill rotWithShape="1">
            <a:blip r:embed="rId6" cstate="print"/>
            <a:stretch>
              <a:fillRect b="-1602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0" name="Nadpis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294487" y="2909889"/>
            <a:ext cx="4204878" cy="950913"/>
          </a:xfrm>
          <a:prstGeom prst="rect">
            <a:avLst/>
          </a:prstGeom>
          <a:blipFill rotWithShape="1">
            <a:blip r:embed="rId7" cstate="print"/>
            <a:stretch>
              <a:fillRect t="-2564" b="-1217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607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</Words>
  <Application>Microsoft Office PowerPoint</Application>
  <PresentationFormat>Širokoúhlá obrazovka</PresentationFormat>
  <Paragraphs>18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Motiv Office</vt:lpstr>
      <vt:lpstr>Převody jednotek rychlosti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Hadrava</dc:creator>
  <cp:lastModifiedBy>Josef Hadrava</cp:lastModifiedBy>
  <cp:revision>3</cp:revision>
  <dcterms:created xsi:type="dcterms:W3CDTF">2020-04-07T07:20:07Z</dcterms:created>
  <dcterms:modified xsi:type="dcterms:W3CDTF">2020-04-07T07:32:11Z</dcterms:modified>
</cp:coreProperties>
</file>