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929F596-CBCB-47F7-AD87-700702DC7DF2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F5BBB92-124A-4C6B-99A6-4FC92A964E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7028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77" indent="-285722" eaLnBrk="0" hangingPunct="0"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88" indent="-228578" eaLnBrk="0" hangingPunct="0"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043" indent="-228578" eaLnBrk="0" hangingPunct="0"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198" indent="-228578" eaLnBrk="0" hangingPunct="0"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353" indent="-228578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509" indent="-228578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664" indent="-228578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819" indent="-228578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FE27E67-F235-457A-BABB-5AE5C8650540}" type="slidenum">
              <a:rPr lang="cs-CZ" i="0" smtClean="0">
                <a:latin typeface="Arial" charset="0"/>
              </a:rPr>
              <a:pPr eaLnBrk="1" hangingPunct="1"/>
              <a:t>1</a:t>
            </a:fld>
            <a:endParaRPr lang="cs-CZ" i="0" smtClean="0">
              <a:latin typeface="Arial" charset="0"/>
            </a:endParaRPr>
          </a:p>
        </p:txBody>
      </p:sp>
      <p:sp>
        <p:nvSpPr>
          <p:cNvPr id="9625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záhlaví 3"/>
          <p:cNvSpPr txBox="1">
            <a:spLocks noGrp="1"/>
          </p:cNvSpPr>
          <p:nvPr/>
        </p:nvSpPr>
        <p:spPr>
          <a:xfrm>
            <a:off x="1" y="0"/>
            <a:ext cx="3076575" cy="511175"/>
          </a:xfrm>
          <a:prstGeom prst="rect">
            <a:avLst/>
          </a:prstGeom>
          <a:noFill/>
        </p:spPr>
        <p:txBody>
          <a:bodyPr lIns="99038" tIns="49520" rIns="99038" bIns="49520"/>
          <a:lstStyle/>
          <a:p>
            <a:pPr>
              <a:defRPr/>
            </a:pPr>
            <a:r>
              <a:rPr lang="cs-CZ" i="0" dirty="0">
                <a:latin typeface="+mn-lt"/>
                <a:cs typeface="+mn-cs"/>
              </a:rPr>
              <a:t>inovace_54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7BDD-3B14-4365-BE11-987741545E03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13DF-8D46-44EC-9EB2-6764BD6403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7BDD-3B14-4365-BE11-987741545E03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13DF-8D46-44EC-9EB2-6764BD6403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7BDD-3B14-4365-BE11-987741545E03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13DF-8D46-44EC-9EB2-6764BD6403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7BDD-3B14-4365-BE11-987741545E03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13DF-8D46-44EC-9EB2-6764BD6403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7BDD-3B14-4365-BE11-987741545E03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13DF-8D46-44EC-9EB2-6764BD6403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7BDD-3B14-4365-BE11-987741545E03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13DF-8D46-44EC-9EB2-6764BD6403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7BDD-3B14-4365-BE11-987741545E03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13DF-8D46-44EC-9EB2-6764BD6403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7BDD-3B14-4365-BE11-987741545E03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13DF-8D46-44EC-9EB2-6764BD6403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7BDD-3B14-4365-BE11-987741545E03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13DF-8D46-44EC-9EB2-6764BD6403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7BDD-3B14-4365-BE11-987741545E03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13DF-8D46-44EC-9EB2-6764BD6403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7BDD-3B14-4365-BE11-987741545E03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13DF-8D46-44EC-9EB2-6764BD6403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B7BDD-3B14-4365-BE11-987741545E03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A13DF-8D46-44EC-9EB2-6764BD64032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3"/>
          <p:cNvSpPr txBox="1">
            <a:spLocks/>
          </p:cNvSpPr>
          <p:nvPr/>
        </p:nvSpPr>
        <p:spPr>
          <a:xfrm>
            <a:off x="428596" y="928670"/>
            <a:ext cx="8229600" cy="25828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CLOTHES </a:t>
            </a:r>
            <a:br>
              <a:rPr kumimoji="0" lang="cs-CZ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</a:t>
            </a:r>
            <a:r>
              <a:rPr kumimoji="0" lang="cs-CZ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</a:t>
            </a:r>
            <a:r>
              <a:rPr kumimoji="0" lang="cs-CZ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she</a:t>
            </a:r>
            <a:r>
              <a:rPr kumimoji="0" lang="cs-CZ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wearing</a:t>
            </a:r>
            <a:r>
              <a:rPr kumimoji="0" lang="cs-CZ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cs-CZ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6357950" y="214290"/>
            <a:ext cx="2584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VY_12_INOVACE_AJ_I_24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3786190"/>
            <a:ext cx="8762403" cy="21431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2716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214942" y="714356"/>
            <a:ext cx="3143272" cy="550072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err="1" smtClean="0"/>
              <a:t>She</a:t>
            </a:r>
            <a:r>
              <a:rPr lang="cs-CZ" sz="4400" dirty="0" smtClean="0"/>
              <a:t> </a:t>
            </a:r>
            <a:r>
              <a:rPr lang="cs-CZ" sz="4400" dirty="0" err="1" smtClean="0"/>
              <a:t>is</a:t>
            </a:r>
            <a:r>
              <a:rPr lang="cs-CZ" sz="4400" dirty="0" smtClean="0"/>
              <a:t> </a:t>
            </a:r>
            <a:r>
              <a:rPr lang="cs-CZ" sz="4400" dirty="0" err="1" smtClean="0"/>
              <a:t>wearing</a:t>
            </a:r>
            <a:r>
              <a:rPr lang="cs-CZ" sz="4400" dirty="0" smtClean="0"/>
              <a:t> blue </a:t>
            </a:r>
            <a:r>
              <a:rPr lang="cs-CZ" sz="4400" dirty="0" err="1" smtClean="0"/>
              <a:t>jeans</a:t>
            </a:r>
            <a:r>
              <a:rPr lang="cs-CZ" sz="4400" dirty="0" smtClean="0"/>
              <a:t>, </a:t>
            </a:r>
            <a:r>
              <a:rPr lang="cs-CZ" sz="4400" dirty="0" err="1" smtClean="0"/>
              <a:t>black</a:t>
            </a:r>
            <a:r>
              <a:rPr lang="cs-CZ" sz="4400" dirty="0" smtClean="0"/>
              <a:t> anorak, </a:t>
            </a:r>
            <a:r>
              <a:rPr lang="cs-CZ" sz="4400" dirty="0" err="1" smtClean="0"/>
              <a:t>black</a:t>
            </a:r>
            <a:r>
              <a:rPr lang="cs-CZ" sz="4400" dirty="0" smtClean="0"/>
              <a:t> </a:t>
            </a:r>
            <a:r>
              <a:rPr lang="cs-CZ" sz="4400" dirty="0" err="1" smtClean="0"/>
              <a:t>woollly</a:t>
            </a:r>
            <a:r>
              <a:rPr lang="cs-CZ" sz="4400" dirty="0" smtClean="0"/>
              <a:t> </a:t>
            </a:r>
            <a:r>
              <a:rPr lang="cs-CZ" sz="4400" dirty="0" err="1" smtClean="0"/>
              <a:t>hat</a:t>
            </a:r>
            <a:r>
              <a:rPr lang="cs-CZ" sz="4400" dirty="0" smtClean="0"/>
              <a:t> and </a:t>
            </a:r>
            <a:r>
              <a:rPr lang="cs-CZ" sz="4400" dirty="0" err="1" smtClean="0"/>
              <a:t>black</a:t>
            </a:r>
            <a:r>
              <a:rPr lang="cs-CZ" sz="4400" dirty="0" smtClean="0"/>
              <a:t> </a:t>
            </a:r>
            <a:r>
              <a:rPr lang="cs-CZ" sz="4400" dirty="0" err="1" smtClean="0"/>
              <a:t>gloves</a:t>
            </a:r>
            <a:r>
              <a:rPr lang="cs-CZ" sz="4400" dirty="0" smtClean="0"/>
              <a:t>.</a:t>
            </a:r>
            <a:endParaRPr lang="cs-CZ" sz="4400" dirty="0"/>
          </a:p>
        </p:txBody>
      </p:sp>
      <p:pic>
        <p:nvPicPr>
          <p:cNvPr id="9218" name="Picture 2" descr="C:\Users\Martina\Desktop\peta\SDC11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3909060" cy="5212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71538" y="3643314"/>
            <a:ext cx="2000264" cy="57150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blue</a:t>
            </a:r>
            <a:r>
              <a:rPr lang="cs-CZ" dirty="0" smtClean="0"/>
              <a:t> </a:t>
            </a:r>
            <a:r>
              <a:rPr lang="cs-CZ" dirty="0" err="1" smtClean="0"/>
              <a:t>dress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071538" y="2643182"/>
            <a:ext cx="2000264" cy="57150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green T- </a:t>
            </a:r>
            <a:r>
              <a:rPr lang="cs-CZ" dirty="0" err="1" smtClean="0"/>
              <a:t>shirt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071538" y="1714488"/>
            <a:ext cx="2000264" cy="57150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white</a:t>
            </a:r>
            <a:r>
              <a:rPr lang="cs-CZ" dirty="0" smtClean="0"/>
              <a:t> </a:t>
            </a:r>
            <a:r>
              <a:rPr lang="cs-CZ" dirty="0" err="1" smtClean="0"/>
              <a:t>sweather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071538" y="4643446"/>
            <a:ext cx="2000264" cy="57150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white</a:t>
            </a:r>
            <a:r>
              <a:rPr lang="cs-CZ" dirty="0" smtClean="0"/>
              <a:t> </a:t>
            </a:r>
            <a:r>
              <a:rPr lang="cs-CZ" dirty="0" err="1" smtClean="0"/>
              <a:t>cap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1. Spoj čarou oblečení s fotografií, na které ho najdeš.</a:t>
            </a:r>
            <a:endParaRPr lang="cs-CZ" sz="2800" dirty="0"/>
          </a:p>
        </p:txBody>
      </p:sp>
      <p:pic>
        <p:nvPicPr>
          <p:cNvPr id="8" name="Picture 2" descr="C:\Users\Martina\Desktop\peta\SDC11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214422"/>
            <a:ext cx="1428760" cy="1905013"/>
          </a:xfrm>
          <a:prstGeom prst="rect">
            <a:avLst/>
          </a:prstGeom>
          <a:noFill/>
        </p:spPr>
      </p:pic>
      <p:pic>
        <p:nvPicPr>
          <p:cNvPr id="9" name="Picture 2" descr="C:\Users\Martina\Desktop\peta\SDC11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595690"/>
            <a:ext cx="1515887" cy="2021182"/>
          </a:xfrm>
          <a:prstGeom prst="rect">
            <a:avLst/>
          </a:prstGeom>
          <a:noFill/>
        </p:spPr>
      </p:pic>
      <p:pic>
        <p:nvPicPr>
          <p:cNvPr id="10" name="Picture 3" descr="C:\Users\Martina\Desktop\peta\SDC11620.JPG"/>
          <p:cNvPicPr>
            <a:picLocks noChangeAspect="1" noChangeArrowheads="1"/>
          </p:cNvPicPr>
          <p:nvPr/>
        </p:nvPicPr>
        <p:blipFill>
          <a:blip r:embed="rId4" cstate="print"/>
          <a:srcRect b="2901"/>
          <a:stretch>
            <a:fillRect/>
          </a:stretch>
        </p:blipFill>
        <p:spPr bwMode="auto">
          <a:xfrm>
            <a:off x="4000496" y="1142984"/>
            <a:ext cx="1428444" cy="1849347"/>
          </a:xfrm>
          <a:prstGeom prst="rect">
            <a:avLst/>
          </a:prstGeom>
          <a:noFill/>
        </p:spPr>
      </p:pic>
      <p:pic>
        <p:nvPicPr>
          <p:cNvPr id="11" name="Picture 2" descr="C:\Users\Martina\Desktop\peta\SDC116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6215" y="3643314"/>
            <a:ext cx="1444449" cy="1925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Vylušti křížovku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928662" y="1428736"/>
          <a:ext cx="7500991" cy="3929093"/>
        </p:xfrm>
        <a:graphic>
          <a:graphicData uri="http://schemas.openxmlformats.org/drawingml/2006/table">
            <a:tbl>
              <a:tblPr/>
              <a:tblGrid>
                <a:gridCol w="539397"/>
                <a:gridCol w="539397"/>
                <a:gridCol w="539397"/>
                <a:gridCol w="539397"/>
                <a:gridCol w="539397"/>
                <a:gridCol w="539397"/>
                <a:gridCol w="539397"/>
                <a:gridCol w="539397"/>
                <a:gridCol w="539397"/>
                <a:gridCol w="539397"/>
                <a:gridCol w="2107021"/>
              </a:tblGrid>
              <a:tr h="561299"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ponožky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1299"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halenka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1299"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kalhoty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1299"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kravata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1299"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klobouk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1299"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džíny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1299"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boty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71538" y="3643314"/>
            <a:ext cx="2000264" cy="57150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blue</a:t>
            </a:r>
            <a:r>
              <a:rPr lang="cs-CZ" dirty="0" smtClean="0"/>
              <a:t> </a:t>
            </a:r>
            <a:r>
              <a:rPr lang="cs-CZ" dirty="0" err="1" smtClean="0"/>
              <a:t>dress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071538" y="2643182"/>
            <a:ext cx="2000264" cy="57150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green T- </a:t>
            </a:r>
            <a:r>
              <a:rPr lang="cs-CZ" dirty="0" err="1" smtClean="0"/>
              <a:t>shirt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071538" y="1714488"/>
            <a:ext cx="2000264" cy="57150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white</a:t>
            </a:r>
            <a:r>
              <a:rPr lang="cs-CZ" dirty="0" smtClean="0"/>
              <a:t> </a:t>
            </a:r>
            <a:r>
              <a:rPr lang="cs-CZ" dirty="0" err="1" smtClean="0"/>
              <a:t>sweather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071538" y="4643446"/>
            <a:ext cx="2000264" cy="57150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white</a:t>
            </a:r>
            <a:r>
              <a:rPr lang="cs-CZ" dirty="0" smtClean="0"/>
              <a:t> </a:t>
            </a:r>
            <a:r>
              <a:rPr lang="cs-CZ" dirty="0" err="1" smtClean="0"/>
              <a:t>cap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200" dirty="0" smtClean="0">
                <a:solidFill>
                  <a:srgbClr val="FF0000"/>
                </a:solidFill>
              </a:rPr>
              <a:t>Řešení: </a:t>
            </a:r>
            <a:r>
              <a:rPr lang="cs-CZ" sz="2400" dirty="0" smtClean="0"/>
              <a:t>1. Spoj čarou oblečení s fotografií, na které ho najdeš.</a:t>
            </a:r>
            <a:endParaRPr lang="cs-CZ" sz="5400" dirty="0"/>
          </a:p>
        </p:txBody>
      </p:sp>
      <p:pic>
        <p:nvPicPr>
          <p:cNvPr id="8" name="Picture 2" descr="C:\Users\Martina\Desktop\peta\SDC11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214422"/>
            <a:ext cx="1428760" cy="1905013"/>
          </a:xfrm>
          <a:prstGeom prst="rect">
            <a:avLst/>
          </a:prstGeom>
          <a:noFill/>
        </p:spPr>
      </p:pic>
      <p:pic>
        <p:nvPicPr>
          <p:cNvPr id="9" name="Picture 2" descr="C:\Users\Martina\Desktop\peta\SDC11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595690"/>
            <a:ext cx="1515887" cy="2021182"/>
          </a:xfrm>
          <a:prstGeom prst="rect">
            <a:avLst/>
          </a:prstGeom>
          <a:noFill/>
        </p:spPr>
      </p:pic>
      <p:pic>
        <p:nvPicPr>
          <p:cNvPr id="10" name="Picture 3" descr="C:\Users\Martina\Desktop\peta\SDC11620.JPG"/>
          <p:cNvPicPr>
            <a:picLocks noChangeAspect="1" noChangeArrowheads="1"/>
          </p:cNvPicPr>
          <p:nvPr/>
        </p:nvPicPr>
        <p:blipFill>
          <a:blip r:embed="rId4" cstate="print"/>
          <a:srcRect b="2901"/>
          <a:stretch>
            <a:fillRect/>
          </a:stretch>
        </p:blipFill>
        <p:spPr bwMode="auto">
          <a:xfrm>
            <a:off x="4000496" y="1142984"/>
            <a:ext cx="1428444" cy="1849347"/>
          </a:xfrm>
          <a:prstGeom prst="rect">
            <a:avLst/>
          </a:prstGeom>
          <a:noFill/>
        </p:spPr>
      </p:pic>
      <p:pic>
        <p:nvPicPr>
          <p:cNvPr id="11" name="Picture 2" descr="C:\Users\Martina\Desktop\peta\SDC116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6215" y="3643314"/>
            <a:ext cx="1444449" cy="1925932"/>
          </a:xfrm>
          <a:prstGeom prst="rect">
            <a:avLst/>
          </a:prstGeom>
          <a:noFill/>
        </p:spPr>
      </p:pic>
      <p:cxnSp>
        <p:nvCxnSpPr>
          <p:cNvPr id="13" name="Přímá spojovací čára 12"/>
          <p:cNvCxnSpPr>
            <a:stCxn id="4" idx="3"/>
          </p:cNvCxnSpPr>
          <p:nvPr/>
        </p:nvCxnSpPr>
        <p:spPr>
          <a:xfrm>
            <a:off x="3071802" y="2000240"/>
            <a:ext cx="3857652" cy="2143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 flipV="1">
            <a:off x="2786050" y="2357430"/>
            <a:ext cx="4286280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5400000" flipH="1" flipV="1">
            <a:off x="2643174" y="2214554"/>
            <a:ext cx="2000264" cy="2000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2786050" y="5000636"/>
            <a:ext cx="21431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Vylušti křížovku 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357290" y="1285860"/>
          <a:ext cx="6897721" cy="4043384"/>
        </p:xfrm>
        <a:graphic>
          <a:graphicData uri="http://schemas.openxmlformats.org/drawingml/2006/table">
            <a:tbl>
              <a:tblPr/>
              <a:tblGrid>
                <a:gridCol w="496016"/>
                <a:gridCol w="496016"/>
                <a:gridCol w="496016"/>
                <a:gridCol w="496016"/>
                <a:gridCol w="496016"/>
                <a:gridCol w="496016"/>
                <a:gridCol w="496016"/>
                <a:gridCol w="496016"/>
                <a:gridCol w="496016"/>
                <a:gridCol w="496016"/>
                <a:gridCol w="1937561"/>
              </a:tblGrid>
              <a:tr h="505423"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ponožky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5423"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halenka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5423"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kalhoty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5423"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kravata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5423"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klobouk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5423"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džíny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5423"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boty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5423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tina\Desktop\peta\SDC11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00108"/>
            <a:ext cx="5212080" cy="390906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6500826" y="642918"/>
            <a:ext cx="2214578" cy="54292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err="1" smtClean="0"/>
              <a:t>This</a:t>
            </a:r>
            <a:r>
              <a:rPr lang="cs-CZ" sz="4400" dirty="0" smtClean="0"/>
              <a:t> </a:t>
            </a:r>
            <a:r>
              <a:rPr lang="cs-CZ" sz="4400" dirty="0" err="1" smtClean="0"/>
              <a:t>is</a:t>
            </a:r>
            <a:r>
              <a:rPr lang="cs-CZ" sz="4400" dirty="0" smtClean="0"/>
              <a:t> Petra. </a:t>
            </a:r>
          </a:p>
          <a:p>
            <a:pPr algn="ctr"/>
            <a:r>
              <a:rPr lang="cs-CZ" sz="4400" dirty="0" err="1" smtClean="0"/>
              <a:t>What</a:t>
            </a:r>
            <a:r>
              <a:rPr lang="cs-CZ" sz="4400" dirty="0" smtClean="0"/>
              <a:t> </a:t>
            </a:r>
            <a:r>
              <a:rPr lang="cs-CZ" sz="4400" dirty="0" err="1" smtClean="0"/>
              <a:t>is</a:t>
            </a:r>
            <a:r>
              <a:rPr lang="cs-CZ" sz="4400" dirty="0" smtClean="0"/>
              <a:t> </a:t>
            </a:r>
            <a:r>
              <a:rPr lang="cs-CZ" sz="4400" dirty="0" err="1" smtClean="0"/>
              <a:t>she</a:t>
            </a:r>
            <a:r>
              <a:rPr lang="cs-CZ" sz="4400" dirty="0" smtClean="0"/>
              <a:t> </a:t>
            </a:r>
            <a:r>
              <a:rPr lang="cs-CZ" sz="4400" dirty="0" err="1" smtClean="0"/>
              <a:t>wearing</a:t>
            </a:r>
            <a:r>
              <a:rPr lang="cs-CZ" sz="4400" dirty="0" smtClean="0"/>
              <a:t> </a:t>
            </a:r>
            <a:r>
              <a:rPr lang="cs-CZ" sz="4400" dirty="0" err="1" smtClean="0"/>
              <a:t>today</a:t>
            </a:r>
            <a:r>
              <a:rPr lang="cs-CZ" sz="4400" dirty="0" smtClean="0"/>
              <a:t>?</a:t>
            </a:r>
          </a:p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tina\Desktop\peta\SDC11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3909060" cy="521208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5643570" y="785794"/>
            <a:ext cx="2928958" cy="464347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err="1" smtClean="0"/>
              <a:t>She</a:t>
            </a:r>
            <a:r>
              <a:rPr lang="cs-CZ" sz="5400" dirty="0" smtClean="0"/>
              <a:t> </a:t>
            </a:r>
            <a:r>
              <a:rPr lang="cs-CZ" sz="5400" dirty="0" err="1" smtClean="0"/>
              <a:t>is</a:t>
            </a:r>
            <a:r>
              <a:rPr lang="cs-CZ" sz="5400" dirty="0" smtClean="0"/>
              <a:t> </a:t>
            </a:r>
            <a:r>
              <a:rPr lang="cs-CZ" sz="5400" dirty="0" err="1" smtClean="0"/>
              <a:t>wearing</a:t>
            </a:r>
            <a:r>
              <a:rPr lang="cs-CZ" sz="5400" dirty="0" smtClean="0"/>
              <a:t> </a:t>
            </a:r>
            <a:r>
              <a:rPr lang="cs-CZ" sz="5400" dirty="0" err="1" smtClean="0"/>
              <a:t>jeans</a:t>
            </a:r>
            <a:r>
              <a:rPr lang="cs-CZ" sz="5400" dirty="0" smtClean="0"/>
              <a:t> </a:t>
            </a:r>
            <a:r>
              <a:rPr lang="cs-CZ" sz="5400" dirty="0" err="1" smtClean="0"/>
              <a:t>and</a:t>
            </a:r>
            <a:r>
              <a:rPr lang="cs-CZ" sz="5400" dirty="0" smtClean="0"/>
              <a:t> </a:t>
            </a:r>
            <a:r>
              <a:rPr lang="cs-CZ" sz="5400" dirty="0" err="1" smtClean="0"/>
              <a:t>black</a:t>
            </a:r>
            <a:r>
              <a:rPr lang="cs-CZ" sz="5400" dirty="0" smtClean="0"/>
              <a:t>  </a:t>
            </a:r>
          </a:p>
          <a:p>
            <a:pPr algn="ctr"/>
            <a:r>
              <a:rPr lang="cs-CZ" sz="5400" dirty="0" smtClean="0"/>
              <a:t>T-</a:t>
            </a:r>
            <a:r>
              <a:rPr lang="cs-CZ" sz="5400" dirty="0" err="1" smtClean="0"/>
              <a:t>shirt</a:t>
            </a:r>
            <a:r>
              <a:rPr lang="cs-CZ" sz="5400" dirty="0" smtClean="0"/>
              <a:t>.</a:t>
            </a:r>
            <a:endParaRPr lang="cs-CZ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643570" y="785794"/>
            <a:ext cx="2928958" cy="464347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err="1" smtClean="0"/>
              <a:t>She</a:t>
            </a:r>
            <a:r>
              <a:rPr lang="cs-CZ" sz="5400" dirty="0" smtClean="0"/>
              <a:t> </a:t>
            </a:r>
            <a:r>
              <a:rPr lang="cs-CZ" sz="5400" dirty="0" err="1" smtClean="0"/>
              <a:t>is</a:t>
            </a:r>
            <a:r>
              <a:rPr lang="cs-CZ" sz="5400" dirty="0" smtClean="0"/>
              <a:t> </a:t>
            </a:r>
            <a:r>
              <a:rPr lang="cs-CZ" sz="5400" dirty="0" err="1" smtClean="0"/>
              <a:t>wearing</a:t>
            </a:r>
            <a:r>
              <a:rPr lang="cs-CZ" sz="5400" dirty="0" smtClean="0"/>
              <a:t> </a:t>
            </a:r>
            <a:r>
              <a:rPr lang="cs-CZ" sz="5400" dirty="0" err="1" smtClean="0"/>
              <a:t>blue</a:t>
            </a:r>
            <a:r>
              <a:rPr lang="cs-CZ" sz="5400" dirty="0" smtClean="0"/>
              <a:t> </a:t>
            </a:r>
            <a:r>
              <a:rPr lang="cs-CZ" sz="5400" dirty="0" err="1" smtClean="0"/>
              <a:t>dress</a:t>
            </a:r>
            <a:r>
              <a:rPr lang="cs-CZ" sz="5400" dirty="0" smtClean="0"/>
              <a:t>.</a:t>
            </a:r>
            <a:endParaRPr lang="cs-CZ" sz="5400" dirty="0"/>
          </a:p>
        </p:txBody>
      </p:sp>
      <p:pic>
        <p:nvPicPr>
          <p:cNvPr id="3075" name="Picture 3" descr="C:\Users\Martina\Desktop\peta\SDC11620.JPG"/>
          <p:cNvPicPr>
            <a:picLocks noChangeAspect="1" noChangeArrowheads="1"/>
          </p:cNvPicPr>
          <p:nvPr/>
        </p:nvPicPr>
        <p:blipFill>
          <a:blip r:embed="rId2" cstate="print"/>
          <a:srcRect b="2901"/>
          <a:stretch>
            <a:fillRect/>
          </a:stretch>
        </p:blipFill>
        <p:spPr bwMode="auto">
          <a:xfrm>
            <a:off x="1071538" y="1071546"/>
            <a:ext cx="3909060" cy="5060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214942" y="714356"/>
            <a:ext cx="3143272" cy="550072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err="1" smtClean="0"/>
              <a:t>She</a:t>
            </a:r>
            <a:r>
              <a:rPr lang="cs-CZ" sz="5400" dirty="0" smtClean="0"/>
              <a:t> </a:t>
            </a:r>
            <a:r>
              <a:rPr lang="cs-CZ" sz="5400" dirty="0" err="1" smtClean="0"/>
              <a:t>is</a:t>
            </a:r>
            <a:r>
              <a:rPr lang="cs-CZ" sz="5400" dirty="0" smtClean="0"/>
              <a:t> </a:t>
            </a:r>
            <a:r>
              <a:rPr lang="cs-CZ" sz="5400" dirty="0" err="1" smtClean="0"/>
              <a:t>wearing</a:t>
            </a:r>
            <a:r>
              <a:rPr lang="cs-CZ" sz="5400" dirty="0" smtClean="0"/>
              <a:t> </a:t>
            </a:r>
            <a:r>
              <a:rPr lang="cs-CZ" sz="5400" dirty="0" err="1" smtClean="0"/>
              <a:t>white</a:t>
            </a:r>
            <a:r>
              <a:rPr lang="cs-CZ" sz="5400" dirty="0" smtClean="0"/>
              <a:t> </a:t>
            </a:r>
            <a:r>
              <a:rPr lang="cs-CZ" sz="5400" dirty="0" err="1" smtClean="0"/>
              <a:t>sweater</a:t>
            </a:r>
            <a:r>
              <a:rPr lang="cs-CZ" sz="5400" dirty="0" smtClean="0"/>
              <a:t>, </a:t>
            </a:r>
            <a:r>
              <a:rPr lang="cs-CZ" sz="5400" dirty="0" err="1" smtClean="0"/>
              <a:t>blue</a:t>
            </a:r>
            <a:r>
              <a:rPr lang="cs-CZ" sz="5400" dirty="0" smtClean="0"/>
              <a:t> </a:t>
            </a:r>
            <a:r>
              <a:rPr lang="cs-CZ" sz="5400" dirty="0" err="1" smtClean="0"/>
              <a:t>jeans</a:t>
            </a:r>
            <a:r>
              <a:rPr lang="cs-CZ" sz="5400" dirty="0" smtClean="0"/>
              <a:t> </a:t>
            </a:r>
            <a:r>
              <a:rPr lang="cs-CZ" sz="5400" dirty="0" err="1" smtClean="0"/>
              <a:t>and</a:t>
            </a:r>
            <a:r>
              <a:rPr lang="cs-CZ" sz="5400" dirty="0" smtClean="0"/>
              <a:t> a </a:t>
            </a:r>
            <a:r>
              <a:rPr lang="cs-CZ" sz="5400" dirty="0" err="1" smtClean="0"/>
              <a:t>cap</a:t>
            </a:r>
            <a:r>
              <a:rPr lang="cs-CZ" sz="5400" dirty="0" smtClean="0"/>
              <a:t>.</a:t>
            </a:r>
            <a:endParaRPr lang="cs-CZ" sz="5400" dirty="0"/>
          </a:p>
        </p:txBody>
      </p:sp>
      <p:pic>
        <p:nvPicPr>
          <p:cNvPr id="4098" name="Picture 2" descr="C:\Users\Martina\Desktop\peta\SDC11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3909060" cy="5212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214942" y="714356"/>
            <a:ext cx="3143272" cy="550072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err="1" smtClean="0"/>
              <a:t>She</a:t>
            </a:r>
            <a:r>
              <a:rPr lang="cs-CZ" sz="5400" dirty="0" smtClean="0"/>
              <a:t> </a:t>
            </a:r>
            <a:r>
              <a:rPr lang="cs-CZ" sz="5400" dirty="0" err="1" smtClean="0"/>
              <a:t>is</a:t>
            </a:r>
            <a:r>
              <a:rPr lang="cs-CZ" sz="5400" dirty="0" smtClean="0"/>
              <a:t> </a:t>
            </a:r>
            <a:r>
              <a:rPr lang="cs-CZ" sz="5400" dirty="0" err="1" smtClean="0"/>
              <a:t>wearing</a:t>
            </a:r>
            <a:r>
              <a:rPr lang="cs-CZ" sz="5400" dirty="0" smtClean="0"/>
              <a:t> violet </a:t>
            </a:r>
          </a:p>
          <a:p>
            <a:pPr algn="ctr"/>
            <a:r>
              <a:rPr lang="cs-CZ" sz="5400" dirty="0" smtClean="0"/>
              <a:t>T- </a:t>
            </a:r>
            <a:r>
              <a:rPr lang="cs-CZ" sz="5400" dirty="0" err="1" smtClean="0"/>
              <a:t>shirt</a:t>
            </a:r>
            <a:r>
              <a:rPr lang="cs-CZ" sz="5400" dirty="0" smtClean="0"/>
              <a:t> </a:t>
            </a:r>
            <a:r>
              <a:rPr lang="cs-CZ" sz="5400" dirty="0" err="1" smtClean="0"/>
              <a:t>and</a:t>
            </a:r>
            <a:r>
              <a:rPr lang="cs-CZ" sz="5400" dirty="0" smtClean="0"/>
              <a:t> </a:t>
            </a:r>
            <a:r>
              <a:rPr lang="cs-CZ" sz="5400" dirty="0" err="1" smtClean="0"/>
              <a:t>black</a:t>
            </a:r>
            <a:r>
              <a:rPr lang="cs-CZ" sz="5400" dirty="0" smtClean="0"/>
              <a:t> </a:t>
            </a:r>
            <a:r>
              <a:rPr lang="cs-CZ" sz="5400" dirty="0" err="1" smtClean="0"/>
              <a:t>skirt</a:t>
            </a:r>
            <a:r>
              <a:rPr lang="cs-CZ" sz="5400" dirty="0" smtClean="0"/>
              <a:t>.</a:t>
            </a:r>
            <a:endParaRPr lang="cs-CZ" sz="5400" dirty="0"/>
          </a:p>
        </p:txBody>
      </p:sp>
      <p:pic>
        <p:nvPicPr>
          <p:cNvPr id="5122" name="Picture 2" descr="C:\Users\Martina\Desktop\peta\SDC11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857232"/>
            <a:ext cx="3909060" cy="5212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214942" y="714356"/>
            <a:ext cx="3143272" cy="550072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err="1" smtClean="0"/>
              <a:t>She</a:t>
            </a:r>
            <a:r>
              <a:rPr lang="cs-CZ" sz="4400" dirty="0" smtClean="0"/>
              <a:t> </a:t>
            </a:r>
            <a:r>
              <a:rPr lang="cs-CZ" sz="4400" dirty="0" err="1" smtClean="0"/>
              <a:t>is</a:t>
            </a:r>
            <a:r>
              <a:rPr lang="cs-CZ" sz="4400" dirty="0" smtClean="0"/>
              <a:t> </a:t>
            </a:r>
            <a:r>
              <a:rPr lang="cs-CZ" sz="4400" dirty="0" err="1" smtClean="0"/>
              <a:t>wearing</a:t>
            </a:r>
            <a:r>
              <a:rPr lang="cs-CZ" sz="4400" dirty="0" smtClean="0"/>
              <a:t> </a:t>
            </a:r>
            <a:r>
              <a:rPr lang="cs-CZ" sz="4400" dirty="0" err="1" smtClean="0"/>
              <a:t>blue</a:t>
            </a:r>
            <a:r>
              <a:rPr lang="cs-CZ" sz="4400" dirty="0" smtClean="0"/>
              <a:t> </a:t>
            </a:r>
            <a:r>
              <a:rPr lang="cs-CZ" sz="4400" dirty="0" err="1" smtClean="0"/>
              <a:t>jeans</a:t>
            </a:r>
            <a:r>
              <a:rPr lang="cs-CZ" sz="4400" dirty="0" smtClean="0"/>
              <a:t>, </a:t>
            </a:r>
            <a:r>
              <a:rPr lang="cs-CZ" sz="4400" dirty="0" err="1" smtClean="0"/>
              <a:t>black</a:t>
            </a:r>
            <a:r>
              <a:rPr lang="cs-CZ" sz="4400" dirty="0" smtClean="0"/>
              <a:t> </a:t>
            </a:r>
            <a:r>
              <a:rPr lang="cs-CZ" sz="4400" dirty="0" err="1" smtClean="0"/>
              <a:t>coat</a:t>
            </a:r>
            <a:r>
              <a:rPr lang="cs-CZ" sz="4400" dirty="0" smtClean="0"/>
              <a:t>, </a:t>
            </a:r>
            <a:r>
              <a:rPr lang="cs-CZ" sz="4400" dirty="0" err="1" smtClean="0"/>
              <a:t>white</a:t>
            </a:r>
            <a:r>
              <a:rPr lang="cs-CZ" sz="4400" dirty="0" smtClean="0"/>
              <a:t> </a:t>
            </a:r>
            <a:r>
              <a:rPr lang="cs-CZ" sz="4400" dirty="0" err="1" smtClean="0"/>
              <a:t>cap</a:t>
            </a:r>
            <a:r>
              <a:rPr lang="cs-CZ" sz="4400" dirty="0" smtClean="0"/>
              <a:t> </a:t>
            </a:r>
            <a:r>
              <a:rPr lang="cs-CZ" sz="4400" dirty="0" err="1" smtClean="0"/>
              <a:t>and</a:t>
            </a:r>
            <a:r>
              <a:rPr lang="cs-CZ" sz="4400" dirty="0" smtClean="0"/>
              <a:t> </a:t>
            </a:r>
            <a:r>
              <a:rPr lang="cs-CZ" sz="4400" dirty="0" err="1" smtClean="0"/>
              <a:t>she</a:t>
            </a:r>
            <a:r>
              <a:rPr lang="cs-CZ" sz="4400" dirty="0" smtClean="0"/>
              <a:t> has </a:t>
            </a:r>
            <a:r>
              <a:rPr lang="cs-CZ" sz="4400" dirty="0" err="1" smtClean="0"/>
              <a:t>white</a:t>
            </a:r>
            <a:r>
              <a:rPr lang="cs-CZ" sz="4400" dirty="0" smtClean="0"/>
              <a:t> bag.</a:t>
            </a:r>
            <a:endParaRPr lang="cs-CZ" sz="4400" dirty="0"/>
          </a:p>
        </p:txBody>
      </p:sp>
      <p:pic>
        <p:nvPicPr>
          <p:cNvPr id="6146" name="Picture 2" descr="C:\Users\Martina\Desktop\peta\SDC11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3909060" cy="5212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214942" y="714356"/>
            <a:ext cx="3143272" cy="550072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err="1" smtClean="0"/>
              <a:t>She</a:t>
            </a:r>
            <a:r>
              <a:rPr lang="cs-CZ" sz="4400" dirty="0" smtClean="0"/>
              <a:t> </a:t>
            </a:r>
            <a:r>
              <a:rPr lang="cs-CZ" sz="4400" dirty="0" err="1" smtClean="0"/>
              <a:t>is</a:t>
            </a:r>
            <a:r>
              <a:rPr lang="cs-CZ" sz="4400" dirty="0" smtClean="0"/>
              <a:t> </a:t>
            </a:r>
            <a:r>
              <a:rPr lang="cs-CZ" sz="4400" dirty="0" err="1" smtClean="0"/>
              <a:t>wearing</a:t>
            </a:r>
            <a:r>
              <a:rPr lang="cs-CZ" sz="4400" dirty="0" smtClean="0"/>
              <a:t> green </a:t>
            </a:r>
          </a:p>
          <a:p>
            <a:pPr algn="ctr"/>
            <a:r>
              <a:rPr lang="cs-CZ" sz="4400" dirty="0" smtClean="0"/>
              <a:t>T- </a:t>
            </a:r>
            <a:r>
              <a:rPr lang="cs-CZ" sz="4400" dirty="0" err="1" smtClean="0"/>
              <a:t>shirt</a:t>
            </a:r>
            <a:r>
              <a:rPr lang="cs-CZ" sz="4400" dirty="0" smtClean="0"/>
              <a:t> </a:t>
            </a:r>
          </a:p>
          <a:p>
            <a:pPr algn="ctr"/>
            <a:r>
              <a:rPr lang="cs-CZ" sz="4400" dirty="0" err="1" smtClean="0"/>
              <a:t>and</a:t>
            </a:r>
            <a:r>
              <a:rPr lang="cs-CZ" sz="4400" dirty="0" smtClean="0"/>
              <a:t> green </a:t>
            </a:r>
            <a:r>
              <a:rPr lang="cs-CZ" sz="4400" dirty="0" err="1" smtClean="0"/>
              <a:t>shorts</a:t>
            </a:r>
            <a:r>
              <a:rPr lang="cs-CZ" sz="4400" dirty="0" smtClean="0"/>
              <a:t>.</a:t>
            </a:r>
            <a:endParaRPr lang="cs-CZ" sz="4400" dirty="0"/>
          </a:p>
        </p:txBody>
      </p:sp>
      <p:pic>
        <p:nvPicPr>
          <p:cNvPr id="7170" name="Picture 2" descr="C:\Users\Martina\Desktop\peta\SDC11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3909060" cy="5212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214942" y="714356"/>
            <a:ext cx="3143272" cy="550072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err="1" smtClean="0"/>
              <a:t>She</a:t>
            </a:r>
            <a:r>
              <a:rPr lang="cs-CZ" sz="4400" dirty="0" smtClean="0"/>
              <a:t> </a:t>
            </a:r>
            <a:r>
              <a:rPr lang="cs-CZ" sz="4400" dirty="0" err="1" smtClean="0"/>
              <a:t>is</a:t>
            </a:r>
            <a:r>
              <a:rPr lang="cs-CZ" sz="4400" dirty="0" smtClean="0"/>
              <a:t> </a:t>
            </a:r>
            <a:r>
              <a:rPr lang="cs-CZ" sz="4400" dirty="0" err="1" smtClean="0"/>
              <a:t>wearing</a:t>
            </a:r>
            <a:r>
              <a:rPr lang="cs-CZ" sz="4400" dirty="0" smtClean="0"/>
              <a:t> </a:t>
            </a:r>
            <a:r>
              <a:rPr lang="cs-CZ" sz="4400" dirty="0" err="1" smtClean="0"/>
              <a:t>black</a:t>
            </a:r>
            <a:r>
              <a:rPr lang="cs-CZ" sz="4400" dirty="0" smtClean="0"/>
              <a:t> </a:t>
            </a:r>
            <a:r>
              <a:rPr lang="cs-CZ" sz="4400" dirty="0" err="1" smtClean="0"/>
              <a:t>trousers</a:t>
            </a:r>
            <a:r>
              <a:rPr lang="cs-CZ" sz="4400" dirty="0" smtClean="0"/>
              <a:t> </a:t>
            </a:r>
          </a:p>
          <a:p>
            <a:pPr algn="ctr"/>
            <a:r>
              <a:rPr lang="cs-CZ" sz="4400" dirty="0" err="1" smtClean="0"/>
              <a:t>and</a:t>
            </a:r>
            <a:r>
              <a:rPr lang="cs-CZ" sz="4400" dirty="0" smtClean="0"/>
              <a:t> </a:t>
            </a:r>
            <a:r>
              <a:rPr lang="cs-CZ" sz="4400" dirty="0" err="1" smtClean="0"/>
              <a:t>violet</a:t>
            </a:r>
            <a:r>
              <a:rPr lang="cs-CZ" sz="4400" dirty="0" smtClean="0"/>
              <a:t> </a:t>
            </a:r>
            <a:r>
              <a:rPr lang="cs-CZ" sz="4400" dirty="0" err="1" smtClean="0"/>
              <a:t>and</a:t>
            </a:r>
            <a:r>
              <a:rPr lang="cs-CZ" sz="4400" dirty="0" smtClean="0"/>
              <a:t> </a:t>
            </a:r>
            <a:r>
              <a:rPr lang="cs-CZ" sz="4400" dirty="0" err="1" smtClean="0"/>
              <a:t>white</a:t>
            </a:r>
            <a:r>
              <a:rPr lang="cs-CZ" sz="4400" dirty="0" smtClean="0"/>
              <a:t> </a:t>
            </a:r>
            <a:r>
              <a:rPr lang="cs-CZ" sz="4400" dirty="0" err="1" smtClean="0"/>
              <a:t>sweatshirt</a:t>
            </a:r>
            <a:r>
              <a:rPr lang="cs-CZ" sz="4400" dirty="0" smtClean="0"/>
              <a:t>.</a:t>
            </a:r>
            <a:endParaRPr lang="cs-CZ" sz="4400" dirty="0"/>
          </a:p>
        </p:txBody>
      </p:sp>
      <p:pic>
        <p:nvPicPr>
          <p:cNvPr id="8194" name="Picture 2" descr="C:\Users\Martina\Desktop\peta\SDC11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3909060" cy="5212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211</Words>
  <Application>Microsoft Office PowerPoint</Application>
  <PresentationFormat>Předvádění na obrazovce (4:3)</PresentationFormat>
  <Paragraphs>115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1. Spoj čarou oblečení s fotografií, na které ho najdeš.</vt:lpstr>
      <vt:lpstr>2. Vylušti křížovku</vt:lpstr>
      <vt:lpstr>Řešení: 1. Spoj čarou oblečení s fotografií, na které ho najdeš.</vt:lpstr>
      <vt:lpstr>2. Vylušti křížovku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Martina</dc:creator>
  <cp:lastModifiedBy>Martina</cp:lastModifiedBy>
  <cp:revision>19</cp:revision>
  <dcterms:created xsi:type="dcterms:W3CDTF">2012-10-23T18:05:31Z</dcterms:created>
  <dcterms:modified xsi:type="dcterms:W3CDTF">2020-06-13T15:02:12Z</dcterms:modified>
</cp:coreProperties>
</file>