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80" r:id="rId8"/>
    <p:sldId id="260" r:id="rId9"/>
    <p:sldId id="261" r:id="rId10"/>
    <p:sldId id="262" r:id="rId11"/>
    <p:sldId id="278" r:id="rId12"/>
    <p:sldId id="263" r:id="rId13"/>
    <p:sldId id="264" r:id="rId14"/>
    <p:sldId id="265" r:id="rId15"/>
    <p:sldId id="279" r:id="rId16"/>
    <p:sldId id="266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BD44-D467-46DF-A6AF-4CD3D11701E8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285-AF78-470B-A4B3-E801DF999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BD44-D467-46DF-A6AF-4CD3D11701E8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285-AF78-470B-A4B3-E801DF999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BD44-D467-46DF-A6AF-4CD3D11701E8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285-AF78-470B-A4B3-E801DF999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BD44-D467-46DF-A6AF-4CD3D11701E8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285-AF78-470B-A4B3-E801DF999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BD44-D467-46DF-A6AF-4CD3D11701E8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285-AF78-470B-A4B3-E801DF999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BD44-D467-46DF-A6AF-4CD3D11701E8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285-AF78-470B-A4B3-E801DF999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BD44-D467-46DF-A6AF-4CD3D11701E8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285-AF78-470B-A4B3-E801DF999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BD44-D467-46DF-A6AF-4CD3D11701E8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285-AF78-470B-A4B3-E801DF999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BD44-D467-46DF-A6AF-4CD3D11701E8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285-AF78-470B-A4B3-E801DF999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BD44-D467-46DF-A6AF-4CD3D11701E8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285-AF78-470B-A4B3-E801DF999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BD44-D467-46DF-A6AF-4CD3D11701E8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B285-AF78-470B-A4B3-E801DF999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BD44-D467-46DF-A6AF-4CD3D11701E8}" type="datetimeFigureOut">
              <a:rPr lang="cs-CZ" smtClean="0"/>
              <a:pPr/>
              <a:t>1.6.2020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FB285-AF78-470B-A4B3-E801DF9996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Dělitelnost, poměr - CERMAT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676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343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5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32258"/>
            <a:ext cx="8243689" cy="401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35" y="2780928"/>
            <a:ext cx="7671465" cy="123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677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189596" cy="92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57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342754" cy="45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53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268760"/>
            <a:ext cx="852358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9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200150"/>
            <a:ext cx="8210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438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057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68675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085184"/>
            <a:ext cx="705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9343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92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28" y="1340767"/>
            <a:ext cx="8962168" cy="423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2800350"/>
            <a:ext cx="74580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343025"/>
            <a:ext cx="78962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48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648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742950"/>
            <a:ext cx="79819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2709863"/>
            <a:ext cx="77057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76672"/>
            <a:ext cx="81347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82200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45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1509713"/>
            <a:ext cx="84486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776538"/>
            <a:ext cx="8248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</Words>
  <Application>Microsoft Office PowerPoint</Application>
  <PresentationFormat>Předvádění na obrazovce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Dělitelnost, poměr - CERMAT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petra.jaskova</dc:creator>
  <cp:lastModifiedBy>admin</cp:lastModifiedBy>
  <cp:revision>11</cp:revision>
  <dcterms:created xsi:type="dcterms:W3CDTF">2019-10-01T09:34:39Z</dcterms:created>
  <dcterms:modified xsi:type="dcterms:W3CDTF">2020-06-01T06:34:56Z</dcterms:modified>
</cp:coreProperties>
</file>