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ED6AC-FD41-4ED5-820D-B9B1C572D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65744A-47CF-4406-9B02-591D557B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8508F5-60AC-44A6-9E72-96CDB381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EE19-CBD2-42F8-94E4-DAE6759B184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A9DD32-8B5C-4070-A84E-95F70A5F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631938-D80B-49D8-B4E8-795A9E01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F33B-26EC-4463-98E0-FF98B6047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18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69BDB-DF62-44D6-9634-0249B2B8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25676F-80AA-4FE7-971C-DE0A67F72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17AF8E-0E7B-4589-988E-2850CCF6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EE19-CBD2-42F8-94E4-DAE6759B184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66C3B1-7042-454F-9506-90D5B188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1730F3-EAAC-4645-A8F9-A0C34707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F33B-26EC-4463-98E0-FF98B6047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64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A4F77D-9FDE-437F-9AB2-81E0C06C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C2D2F7-9979-4FD8-82BF-CC5916479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F5C0EC-7956-49F1-8D67-1DA9EE41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EE19-CBD2-42F8-94E4-DAE6759B184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5DDB8D-4A5F-4E0C-A000-3D9F56C1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1D8AFD-25EF-4014-B0DE-778DAB4C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F33B-26EC-4463-98E0-FF98B6047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18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B0877-3CF0-49C2-8E37-EA1044D5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EFEF74-479D-4020-8EF3-512F78D1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EEB039-A5E7-4FFC-91AF-93EEB6D3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EE19-CBD2-42F8-94E4-DAE6759B184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4DAAC3-D4EF-4776-B9FE-A5E4DC10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EBDAC1-481C-4385-B732-8AD3D874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F33B-26EC-4463-98E0-FF98B6047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3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0D755-0B82-491C-9050-B0D0CA3D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C34246-B852-42EF-AA72-4D62D7704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DB47A7-0695-4DAB-BFBC-8AB8E472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EE19-CBD2-42F8-94E4-DAE6759B184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F474B2-C9D0-4559-A4CD-A9FED5E3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E22B20-8FA7-4898-ABAF-875FE054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F33B-26EC-4463-98E0-FF98B6047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04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6F524-5252-4C55-AC8D-829B58D9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A98312-22C1-4CFD-9541-7ADF21DA8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837D0C4-C722-4C31-97FA-E98FA2BEC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86C6D3-2457-4657-AA3E-4FBBD48B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EE19-CBD2-42F8-94E4-DAE6759B184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85D8FF-0FBE-43BE-8232-121F8AB2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FDB335-EAD4-4723-85FA-352D4056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F33B-26EC-4463-98E0-FF98B6047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73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8A9F3-3666-42CB-BBB8-6C2C788B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6C7EA52-29A8-47D3-9E85-2031B6256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63E950A-1F89-435C-80BE-EEFCB7582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77F7AAB-E3F7-4139-85E9-B4DE22620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211AFE7-F147-467E-903C-D7F2FA66F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0BFE87-85EA-40C1-989E-B3225B98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EE19-CBD2-42F8-94E4-DAE6759B184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ED23612-5A81-490C-99DF-96B2AAD1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C88C0B6-A1BB-4922-AAC7-341773EB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F33B-26EC-4463-98E0-FF98B6047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29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18081-1238-4760-B34E-BEFAF8C7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E25515C-579B-437A-AB50-0E98A54B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EE19-CBD2-42F8-94E4-DAE6759B184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7A2504-FA0A-4768-B206-498AED3B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EFA74C-9114-4BA7-A182-36D9705E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F33B-26EC-4463-98E0-FF98B6047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10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74838E7-57CE-4410-8866-5D41107B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EE19-CBD2-42F8-94E4-DAE6759B184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B9FDDDD-2843-429F-BD00-AA412EAC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CE3A07-43D6-45D1-ABCB-097F87D8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F33B-26EC-4463-98E0-FF98B6047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31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04170-1B66-46F6-8F01-EEDAA235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A0D7A0-3CC8-4A50-A94A-1E97A7D17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3A92DD4-E444-431C-974C-1F59648C2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5ED81E-FC53-4156-9F29-2F0B605B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EE19-CBD2-42F8-94E4-DAE6759B184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C7BBE7-DB08-4CAA-AA52-BF02786E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6C6521-B8EF-41AF-BDD1-2D2FBFD4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F33B-26EC-4463-98E0-FF98B6047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27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CFD36-3E42-462D-8683-E1A42F7F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C4B0C3-E855-4278-B40B-EA6BFFC21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9387138-59B1-4161-B7CE-1449BAAAB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843F77-B987-4F93-BEF7-FF2B6426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EE19-CBD2-42F8-94E4-DAE6759B184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6EB53B-310B-4CCA-A038-83FE8140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27D72B-6D82-4ADF-954F-484757A7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F33B-26EC-4463-98E0-FF98B6047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36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6D050A5-7B77-4CD9-9139-802A20A8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4691C9A-A860-4C4C-9CC5-301A01574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26DF83-54E6-483E-90E9-DC96CD1EB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EE19-CBD2-42F8-94E4-DAE6759B1841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44BB7F-5DDB-4E63-BE1A-B28B6D95E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3353EC-8026-4D1E-A3E1-1C11D2E02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CF33B-26EC-4463-98E0-FF98B6047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77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py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apy.cz/zakladni?x=15.2273000&amp;y=49.4324000&amp;z=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steatlas.com/ma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zv.cz/jnp/cz/cestujeme/aktualni_doporuceni_a_varovani/x2020_04_25_rozcestnik_informaci_k_cestovan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F48F6-4C6A-4A17-A2AF-F414C5107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Vyber si název jednoho státu ze střední Evropy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012EDC-027D-42EF-A808-90EDD3AA4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0416"/>
            <a:ext cx="9144000" cy="16557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15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F27D5-79B1-419E-9F6D-16C1D118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Zdroj z učebnice ke konkrétnímu státu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4F5BD-4473-4091-AFCF-928E4C783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Informace</a:t>
            </a:r>
            <a:r>
              <a:rPr lang="cs-CZ" dirty="0"/>
              <a:t>:</a:t>
            </a:r>
          </a:p>
          <a:p>
            <a:r>
              <a:rPr lang="cs-CZ" dirty="0"/>
              <a:t>Alespoň jednu pro tebe zajímavost z učebnice Zeměpisu či jiné.</a:t>
            </a:r>
          </a:p>
          <a:p>
            <a:r>
              <a:rPr lang="cs-CZ" dirty="0"/>
              <a:t>Kde (uveď stranu v učebnici) jsi našel/la tuto informaci.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87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C4245-12C6-43D1-BA31-022C57C5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Zdroj z internetu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21BF23-2491-4942-BE64-3EE9656CA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68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Vlož všechny webové stánky z kterých jsi čerpal/la informace k této prezentaci.</a:t>
            </a:r>
          </a:p>
          <a:p>
            <a:pPr marL="514350" indent="-514350">
              <a:buAutoNum type="arabicPeriod"/>
            </a:pPr>
            <a:r>
              <a:rPr lang="cs-CZ" dirty="0">
                <a:hlinkClick r:id="rId2"/>
              </a:rPr>
              <a:t>www.mapy.cz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-</a:t>
            </a:r>
          </a:p>
          <a:p>
            <a:pPr marL="514350" indent="-514350">
              <a:buAutoNum type="arabicPeriod"/>
            </a:pPr>
            <a:r>
              <a:rPr lang="cs-CZ" dirty="0"/>
              <a:t>-</a:t>
            </a:r>
          </a:p>
          <a:p>
            <a:pPr marL="514350" indent="-514350">
              <a:buAutoNum type="arabicPeriod"/>
            </a:pPr>
            <a:r>
              <a:rPr lang="cs-CZ" dirty="0"/>
              <a:t>-</a:t>
            </a:r>
          </a:p>
          <a:p>
            <a:pPr marL="514350" indent="-514350">
              <a:buAutoNum type="arabicPeriod"/>
            </a:pPr>
            <a:r>
              <a:rPr lang="cs-CZ" dirty="0"/>
              <a:t>-</a:t>
            </a:r>
          </a:p>
          <a:p>
            <a:pPr marL="514350" indent="-514350">
              <a:buAutoNum type="arabicPeriod"/>
            </a:pPr>
            <a:r>
              <a:rPr lang="cs-CZ" dirty="0"/>
              <a:t>-</a:t>
            </a:r>
          </a:p>
          <a:p>
            <a:pPr marL="514350" indent="-514350">
              <a:buAutoNum type="arabicPeriod"/>
            </a:pPr>
            <a:r>
              <a:rPr lang="cs-CZ" dirty="0"/>
              <a:t>-</a:t>
            </a:r>
          </a:p>
          <a:p>
            <a:pPr marL="514350" indent="-514350">
              <a:buAutoNum type="arabicPeriod"/>
            </a:pPr>
            <a:r>
              <a:rPr lang="cs-CZ" dirty="0"/>
              <a:t>-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31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398E6-0A2B-4968-88DC-84ABE318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Vytvoř pro třídu kvíz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9B6175-F522-4DB8-95AB-B2B5220F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Informace (příklady)</a:t>
            </a:r>
          </a:p>
          <a:p>
            <a:r>
              <a:rPr lang="cs-CZ" dirty="0"/>
              <a:t>poznej, co nebo kdo je na obrázku,</a:t>
            </a:r>
          </a:p>
          <a:p>
            <a:r>
              <a:rPr lang="cs-CZ" dirty="0"/>
              <a:t>jak se jmenuje významná osobnost,</a:t>
            </a:r>
          </a:p>
          <a:p>
            <a:r>
              <a:rPr lang="cs-CZ" dirty="0"/>
              <a:t>k</a:t>
            </a:r>
            <a:r>
              <a:rPr lang="cs-CZ"/>
              <a:t>terému </a:t>
            </a:r>
            <a:r>
              <a:rPr lang="cs-CZ" dirty="0"/>
              <a:t>státu patří tato vlajka,</a:t>
            </a:r>
          </a:p>
          <a:p>
            <a:r>
              <a:rPr lang="cs-CZ" dirty="0"/>
              <a:t>vyhledej a jiné.</a:t>
            </a:r>
          </a:p>
        </p:txBody>
      </p:sp>
    </p:spTree>
    <p:extLst>
      <p:ext uri="{BB962C8B-B14F-4D97-AF65-F5344CB8AC3E}">
        <p14:creationId xmlns:p14="http://schemas.microsoft.com/office/powerpoint/2010/main" val="394262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BCE8E-B78C-4361-B629-86D155A2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Zajímavá místa a památky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D49D0C-F31D-472C-903F-5992A3BD3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825624"/>
            <a:ext cx="4294909" cy="503237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Informace</a:t>
            </a:r>
            <a:r>
              <a:rPr lang="cs-CZ" dirty="0"/>
              <a:t>:</a:t>
            </a:r>
            <a:endParaRPr lang="cs-CZ" b="1" dirty="0"/>
          </a:p>
          <a:p>
            <a:r>
              <a:rPr lang="cs-CZ" dirty="0"/>
              <a:t>Vlož obrázek,</a:t>
            </a:r>
          </a:p>
          <a:p>
            <a:r>
              <a:rPr lang="cs-CZ" dirty="0"/>
              <a:t>krátkou zajímavost o,</a:t>
            </a:r>
          </a:p>
          <a:p>
            <a:r>
              <a:rPr lang="cs-CZ" dirty="0"/>
              <a:t>použij odkaz: </a:t>
            </a:r>
            <a:r>
              <a:rPr lang="cs-CZ" dirty="0">
                <a:hlinkClick r:id="rId2"/>
              </a:rPr>
              <a:t>Mapy.cz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Vlož zdroj</a:t>
            </a:r>
            <a:r>
              <a:rPr lang="cs-CZ" dirty="0"/>
              <a:t>: odkud jsi informace nebo obrázek vkládal/la kvůli </a:t>
            </a:r>
            <a:r>
              <a:rPr lang="cs-CZ" dirty="0" err="1"/>
              <a:t>copywriteru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962D05-F8A6-4946-8D4D-2FD402775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45" y="1588307"/>
            <a:ext cx="3872345" cy="274584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95CF7B-80C2-4B7E-8A90-86019D7AE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944" y="2287096"/>
            <a:ext cx="3414056" cy="333784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B3EA92F-1601-4B7C-80F7-AE78D34F8F04}"/>
              </a:ext>
            </a:extLst>
          </p:cNvPr>
          <p:cNvSpPr txBox="1"/>
          <p:nvPr/>
        </p:nvSpPr>
        <p:spPr>
          <a:xfrm>
            <a:off x="4734678" y="4504067"/>
            <a:ext cx="376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www.mapy.cz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35523D-D471-4653-B390-9F60D3731734}"/>
              </a:ext>
            </a:extLst>
          </p:cNvPr>
          <p:cNvSpPr txBox="1"/>
          <p:nvPr/>
        </p:nvSpPr>
        <p:spPr>
          <a:xfrm>
            <a:off x="8777944" y="5718351"/>
            <a:ext cx="376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www.mapy.cz</a:t>
            </a:r>
          </a:p>
        </p:txBody>
      </p:sp>
    </p:spTree>
    <p:extLst>
      <p:ext uri="{BB962C8B-B14F-4D97-AF65-F5344CB8AC3E}">
        <p14:creationId xmlns:p14="http://schemas.microsoft.com/office/powerpoint/2010/main" val="221285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B8634A-B590-44A5-9B58-6E114C76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 světě známý díly (buď vybraný stát, místo nebo osobnost či jiné)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F6175E-8C00-49D9-A173-C5C61FD7C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Informace</a:t>
            </a:r>
            <a:r>
              <a:rPr lang="cs-CZ" dirty="0"/>
              <a:t>:</a:t>
            </a:r>
            <a:endParaRPr lang="cs-CZ" b="1" dirty="0"/>
          </a:p>
          <a:p>
            <a:r>
              <a:rPr lang="cs-CZ" dirty="0"/>
              <a:t>Vlož obrázek,</a:t>
            </a:r>
          </a:p>
          <a:p>
            <a:r>
              <a:rPr lang="cs-CZ" dirty="0"/>
              <a:t>popisek či krátkou zajímavost o.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Vlož zdroj</a:t>
            </a:r>
            <a:r>
              <a:rPr lang="cs-CZ" dirty="0"/>
              <a:t>: odkud jsi informace nebo obrázek vkládal/la kvůli </a:t>
            </a:r>
            <a:r>
              <a:rPr lang="cs-CZ" dirty="0" err="1"/>
              <a:t>copywriteru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03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CC6EF-54BC-4103-B483-94B61C9D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Typické jídlo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CC8B99-ECBF-4647-AFCA-9C14A60C3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Informace</a:t>
            </a:r>
          </a:p>
          <a:p>
            <a:r>
              <a:rPr lang="cs-CZ" dirty="0"/>
              <a:t>představ nám typické jídle v daném státu,</a:t>
            </a:r>
          </a:p>
          <a:p>
            <a:r>
              <a:rPr lang="cs-CZ" dirty="0"/>
              <a:t>vlož popisek či krátkou zajímavost o,</a:t>
            </a:r>
          </a:p>
          <a:p>
            <a:r>
              <a:rPr lang="cs-CZ" dirty="0"/>
              <a:t>vlož obrázek např. přes klávesovou zkratku (</a:t>
            </a:r>
            <a:r>
              <a:rPr lang="cs-CZ" dirty="0" err="1"/>
              <a:t>prt</a:t>
            </a:r>
            <a:r>
              <a:rPr lang="cs-CZ" dirty="0"/>
              <a:t> </a:t>
            </a:r>
            <a:r>
              <a:rPr lang="cs-CZ" dirty="0" err="1"/>
              <a:t>sc</a:t>
            </a:r>
            <a:r>
              <a:rPr lang="cs-CZ" sz="3200" dirty="0"/>
              <a:t>).</a:t>
            </a:r>
            <a:endParaRPr lang="cs-CZ" dirty="0"/>
          </a:p>
          <a:p>
            <a:pPr marL="0" indent="0">
              <a:buNone/>
            </a:pPr>
            <a:br>
              <a:rPr lang="cs-CZ" b="1" dirty="0"/>
            </a:br>
            <a:r>
              <a:rPr lang="cs-CZ" b="1" dirty="0"/>
              <a:t>Odkaz</a:t>
            </a:r>
            <a:r>
              <a:rPr lang="cs-CZ" dirty="0"/>
              <a:t>:</a:t>
            </a:r>
            <a:br>
              <a:rPr lang="cs-CZ" dirty="0"/>
            </a:br>
            <a:r>
              <a:rPr lang="en-US" dirty="0">
                <a:hlinkClick r:id="rId2"/>
              </a:rPr>
              <a:t>World Food Atlas: Discover 17040 Local Dishes &amp; Ingredients (tasteatlas.com)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03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81929-D5B8-4790-8A44-F481D8FD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Slovník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095C29-ED53-4394-B806-3C65913A2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81" y="1253331"/>
            <a:ext cx="3910781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Informace</a:t>
            </a:r>
            <a:r>
              <a:rPr lang="cs-CZ" dirty="0"/>
              <a:t>:</a:t>
            </a:r>
          </a:p>
          <a:p>
            <a:r>
              <a:rPr lang="cs-CZ" dirty="0"/>
              <a:t>Vytvoř např. přehlednou tabulku.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Jak se řekne v daném státě…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5D4B496-5CBF-44DF-B087-628371139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086323"/>
              </p:ext>
            </p:extLst>
          </p:nvPr>
        </p:nvGraphicFramePr>
        <p:xfrm>
          <a:off x="3746501" y="250190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171970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512022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Jak se řekne v daném státě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6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Česky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69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Dobrý 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0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ahoj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114213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E1F89FCE-3008-4079-BC8A-7CDFD5F7A7DA}"/>
              </a:ext>
            </a:extLst>
          </p:cNvPr>
          <p:cNvSpPr/>
          <p:nvPr/>
        </p:nvSpPr>
        <p:spPr>
          <a:xfrm>
            <a:off x="243839" y="5281503"/>
            <a:ext cx="8194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Vlož zdroj</a:t>
            </a:r>
            <a:r>
              <a:rPr lang="cs-CZ" sz="2800" dirty="0"/>
              <a:t>: odkud jsi informace nebo obrázek vkládal/la kvůli </a:t>
            </a:r>
            <a:r>
              <a:rPr lang="cs-CZ" sz="2800" dirty="0" err="1"/>
              <a:t>copywriteru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466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C6F2A-5FDC-4134-AA86-D074DAD2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Významné osobnosti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A654BE-98AD-4B3B-9219-5A9E2D10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91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Informace</a:t>
            </a:r>
            <a:r>
              <a:rPr lang="cs-CZ" dirty="0"/>
              <a:t>:</a:t>
            </a:r>
            <a:endParaRPr lang="cs-CZ" b="1" dirty="0"/>
          </a:p>
          <a:p>
            <a:r>
              <a:rPr lang="cs-CZ" dirty="0"/>
              <a:t>Vlož obrázek,</a:t>
            </a:r>
          </a:p>
          <a:p>
            <a:r>
              <a:rPr lang="cs-CZ" dirty="0"/>
              <a:t>Vlož popisek či krátkou zajímavost o.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Vlož zdroj</a:t>
            </a:r>
            <a:r>
              <a:rPr lang="cs-CZ" dirty="0"/>
              <a:t>: odkud jsi informace nebo obrázek vkládal/la kvůli </a:t>
            </a:r>
            <a:r>
              <a:rPr lang="cs-CZ" dirty="0" err="1"/>
              <a:t>copywriteru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11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C4EA1-B66A-4F52-B890-B494C40E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Bezpečnost 1/3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C6AC37-70FD-4971-B841-28895B0C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56272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b="1" dirty="0"/>
              <a:t>Zaměř se na tyto informace a zkus je podle sebe zpracovat do prezentace:</a:t>
            </a:r>
          </a:p>
          <a:p>
            <a:r>
              <a:rPr lang="cs-CZ" dirty="0"/>
              <a:t>Kolik věcí si mohu z vybraného státu dovézt do Česka,</a:t>
            </a:r>
          </a:p>
          <a:p>
            <a:r>
              <a:rPr lang="cs-CZ" dirty="0"/>
              <a:t>které doklady mi stačí pro pohyb ve vybraném státu,</a:t>
            </a:r>
          </a:p>
          <a:p>
            <a:r>
              <a:rPr lang="cs-CZ" dirty="0"/>
              <a:t>důležitá telefonní čísla,</a:t>
            </a:r>
          </a:p>
          <a:p>
            <a:r>
              <a:rPr lang="cs-CZ" dirty="0"/>
              <a:t>jaká je bezpečností situace ve vybraném státu,</a:t>
            </a:r>
          </a:p>
          <a:p>
            <a:r>
              <a:rPr lang="cs-CZ" dirty="0"/>
              <a:t>mohu pobývat i delší dobu s daném státu pomocí víz (jak to funguje).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AC9E7D7-D28D-4898-82C3-9161EB13FCBE}"/>
              </a:ext>
            </a:extLst>
          </p:cNvPr>
          <p:cNvSpPr/>
          <p:nvPr/>
        </p:nvSpPr>
        <p:spPr>
          <a:xfrm>
            <a:off x="269965" y="5530632"/>
            <a:ext cx="1142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Vlož zdroj</a:t>
            </a:r>
            <a:r>
              <a:rPr lang="cs-CZ" sz="2800" dirty="0"/>
              <a:t>: odkud jsi informace nebo obrázek vkládal/la kvůli </a:t>
            </a:r>
            <a:r>
              <a:rPr lang="cs-CZ" sz="2800" dirty="0" err="1"/>
              <a:t>copywriteru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78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55AE2-3FDC-431C-AC5F-059906DA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2122"/>
          </a:xfrm>
        </p:spPr>
        <p:txBody>
          <a:bodyPr/>
          <a:lstStyle/>
          <a:p>
            <a:pPr algn="ctr"/>
            <a:r>
              <a:rPr lang="cs-CZ" b="1" dirty="0"/>
              <a:t>Bezpečnost 2/3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F8E184-1958-4C9E-9DFE-5F93FE98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396"/>
            <a:ext cx="10515600" cy="6002581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Informace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Otevři odkaz pomocí klávesové zkratky </a:t>
            </a:r>
            <a:r>
              <a:rPr lang="cs-CZ" b="1" dirty="0"/>
              <a:t>(</a:t>
            </a:r>
            <a:r>
              <a:rPr lang="cs-CZ" b="1" dirty="0" err="1"/>
              <a:t>ctrl</a:t>
            </a:r>
            <a:r>
              <a:rPr lang="cs-CZ" b="1" dirty="0"/>
              <a:t> + klikneš levým tlačítkem myši na odkaz)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Rozcestník - informace k cestám do zahraničí | Ministerstvo zahraničních věcí České republiky (mzv.cz)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Na stránce uvidíš „</a:t>
            </a:r>
            <a:r>
              <a:rPr lang="cs-CZ" b="1" dirty="0"/>
              <a:t>Rozcestník - informace k cestám do zahraničí</a:t>
            </a:r>
            <a:r>
              <a:rPr lang="cs-CZ" dirty="0"/>
              <a:t>“.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 „</a:t>
            </a:r>
            <a:r>
              <a:rPr lang="cs-CZ" b="1" dirty="0"/>
              <a:t>Rozcestníkem</a:t>
            </a:r>
            <a:r>
              <a:rPr lang="cs-CZ" dirty="0"/>
              <a:t>“ vyhledej podle </a:t>
            </a:r>
            <a:r>
              <a:rPr lang="cs-CZ" b="1" dirty="0"/>
              <a:t>abecedy </a:t>
            </a:r>
            <a:r>
              <a:rPr lang="cs-CZ" dirty="0"/>
              <a:t>tebou vybraný stát 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283FC1-C3D4-4A4C-BB10-B509F907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42" y="2980803"/>
            <a:ext cx="5494496" cy="23166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4B9D3C-F04D-42A6-A1AD-734E5B37B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749" y="6076604"/>
            <a:ext cx="4740051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7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55AE2-3FDC-431C-AC5F-059906DA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7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Bezpečnost 3/3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F8E184-1958-4C9E-9DFE-5F93FE98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21" y="19437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4.</a:t>
            </a:r>
            <a:r>
              <a:rPr lang="cs-CZ" dirty="0"/>
              <a:t> Zaměř se hlavně na odkazy: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878D50-64F5-4432-8D70-1424E9411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84" y="972163"/>
            <a:ext cx="5619403" cy="5723995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4C0F7C9B-83E1-434D-80D9-372FE976C6B3}"/>
              </a:ext>
            </a:extLst>
          </p:cNvPr>
          <p:cNvCxnSpPr>
            <a:cxnSpLocks/>
          </p:cNvCxnSpPr>
          <p:nvPr/>
        </p:nvCxnSpPr>
        <p:spPr>
          <a:xfrm>
            <a:off x="3875314" y="2290354"/>
            <a:ext cx="2517570" cy="35008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4CA1EDEB-15F5-4EEC-8C65-FD6C479F707D}"/>
              </a:ext>
            </a:extLst>
          </p:cNvPr>
          <p:cNvSpPr/>
          <p:nvPr/>
        </p:nvSpPr>
        <p:spPr>
          <a:xfrm>
            <a:off x="6479177" y="5336770"/>
            <a:ext cx="4232366" cy="1359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89A0F2F-DF48-454A-BADF-AEE6933231B7}"/>
              </a:ext>
            </a:extLst>
          </p:cNvPr>
          <p:cNvSpPr/>
          <p:nvPr/>
        </p:nvSpPr>
        <p:spPr>
          <a:xfrm>
            <a:off x="6392884" y="4744136"/>
            <a:ext cx="4404952" cy="3432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145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455</Words>
  <Application>Microsoft Office PowerPoint</Application>
  <PresentationFormat>Širokoúhlá obrazovka</PresentationFormat>
  <Paragraphs>81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Vyber si název jednoho státu ze střední Evropy </vt:lpstr>
      <vt:lpstr>Zajímavá místa a památky</vt:lpstr>
      <vt:lpstr>Ve světě známý díly (buď vybraný stát, místo nebo osobnost či jiné)</vt:lpstr>
      <vt:lpstr>Typické jídlo </vt:lpstr>
      <vt:lpstr>Slovník </vt:lpstr>
      <vt:lpstr>Významné osobnosti</vt:lpstr>
      <vt:lpstr>Bezpečnost 1/3 </vt:lpstr>
      <vt:lpstr>Bezpečnost 2/3</vt:lpstr>
      <vt:lpstr>Bezpečnost 3/3</vt:lpstr>
      <vt:lpstr>Zdroj z učebnice ke konkrétnímu státu  </vt:lpstr>
      <vt:lpstr>Zdroj z internetu</vt:lpstr>
      <vt:lpstr>Vytvoř pro třídu kvíz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jednoho státu ze střední Evropy</dc:title>
  <dc:creator>Jakub Kovář</dc:creator>
  <cp:lastModifiedBy>Jakub Kovář</cp:lastModifiedBy>
  <cp:revision>12</cp:revision>
  <dcterms:created xsi:type="dcterms:W3CDTF">2023-11-29T09:22:00Z</dcterms:created>
  <dcterms:modified xsi:type="dcterms:W3CDTF">2023-12-05T07:44:34Z</dcterms:modified>
</cp:coreProperties>
</file>