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BC3FC-01CA-453C-975E-449284AAF24E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BA4F-578E-4D59-A7A5-47DD8C948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ÚHLY - </a:t>
            </a:r>
            <a:r>
              <a:rPr lang="cs-CZ" dirty="0" err="1" smtClean="0">
                <a:solidFill>
                  <a:srgbClr val="FF0000"/>
                </a:solidFill>
              </a:rPr>
              <a:t>cermat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1266825"/>
            <a:ext cx="78105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" y="738188"/>
            <a:ext cx="76104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938213"/>
            <a:ext cx="78009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985838"/>
            <a:ext cx="77343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428750"/>
            <a:ext cx="7858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013" y="2819400"/>
            <a:ext cx="741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Výsledky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Snímek 2		D</a:t>
            </a:r>
          </a:p>
          <a:p>
            <a:pPr>
              <a:buNone/>
            </a:pPr>
            <a:r>
              <a:rPr lang="cs-CZ" sz="2400" dirty="0" smtClean="0"/>
              <a:t>Snímek 3		A</a:t>
            </a:r>
          </a:p>
          <a:p>
            <a:pPr>
              <a:buNone/>
            </a:pPr>
            <a:r>
              <a:rPr lang="cs-CZ" sz="2400" dirty="0" smtClean="0"/>
              <a:t>Snímek 4		C</a:t>
            </a:r>
          </a:p>
          <a:p>
            <a:pPr>
              <a:buNone/>
            </a:pPr>
            <a:r>
              <a:rPr lang="cs-CZ" sz="2400" dirty="0" smtClean="0"/>
              <a:t>Snímek 5		A</a:t>
            </a:r>
          </a:p>
          <a:p>
            <a:pPr>
              <a:buNone/>
            </a:pPr>
            <a:r>
              <a:rPr lang="cs-CZ" sz="2400" dirty="0" smtClean="0"/>
              <a:t>Snímek 6		D</a:t>
            </a:r>
          </a:p>
          <a:p>
            <a:pPr>
              <a:buNone/>
            </a:pPr>
            <a:r>
              <a:rPr lang="cs-CZ" sz="2400" dirty="0" smtClean="0"/>
              <a:t>Snímek 7		C</a:t>
            </a:r>
          </a:p>
          <a:p>
            <a:pPr>
              <a:buNone/>
            </a:pPr>
            <a:r>
              <a:rPr lang="cs-CZ" sz="2400" dirty="0" smtClean="0"/>
              <a:t>Snímek 8		B</a:t>
            </a:r>
          </a:p>
          <a:p>
            <a:pPr>
              <a:buNone/>
            </a:pPr>
            <a:r>
              <a:rPr lang="cs-CZ" sz="2400" dirty="0" smtClean="0"/>
              <a:t>Snímek 9		A</a:t>
            </a:r>
          </a:p>
          <a:p>
            <a:pPr>
              <a:buNone/>
            </a:pPr>
            <a:r>
              <a:rPr lang="cs-CZ" sz="2400" dirty="0" smtClean="0"/>
              <a:t>Snímek 10		C</a:t>
            </a:r>
          </a:p>
          <a:p>
            <a:pPr>
              <a:buNone/>
            </a:pPr>
            <a:r>
              <a:rPr lang="cs-CZ" sz="2400" dirty="0" smtClean="0"/>
              <a:t>Snímek 11		B</a:t>
            </a:r>
          </a:p>
          <a:p>
            <a:pPr>
              <a:buNone/>
            </a:pPr>
            <a:r>
              <a:rPr lang="cs-CZ" sz="2400" dirty="0" smtClean="0"/>
              <a:t>Snímek 12		B</a:t>
            </a:r>
          </a:p>
          <a:p>
            <a:pPr>
              <a:buNone/>
            </a:pPr>
            <a:r>
              <a:rPr lang="cs-CZ" sz="2400" dirty="0" smtClean="0"/>
              <a:t>Snímek 13		C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5" name="Tlačítko akce: Návrat 4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792088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232994" cy="559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lačítko akce: Nápověda 4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833438"/>
            <a:ext cx="78581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1195388"/>
            <a:ext cx="79724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lačítko akce: Nápověda 3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862013"/>
            <a:ext cx="79819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477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890588"/>
            <a:ext cx="778192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5451"/>
          <a:stretch>
            <a:fillRect/>
          </a:stretch>
        </p:blipFill>
        <p:spPr bwMode="auto">
          <a:xfrm>
            <a:off x="690563" y="1052736"/>
            <a:ext cx="7762875" cy="504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976313"/>
            <a:ext cx="75438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7596336" y="5661248"/>
            <a:ext cx="720080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</Words>
  <Application>Microsoft Office PowerPoint</Application>
  <PresentationFormat>Předvádění na obrazovce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ÚHLY - cermat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Výsledky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petra.jaskova</dc:creator>
  <cp:lastModifiedBy>petra.jaskova</cp:lastModifiedBy>
  <cp:revision>9</cp:revision>
  <dcterms:created xsi:type="dcterms:W3CDTF">2020-02-26T06:12:19Z</dcterms:created>
  <dcterms:modified xsi:type="dcterms:W3CDTF">2020-02-26T11:36:33Z</dcterms:modified>
</cp:coreProperties>
</file>