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4" r:id="rId5"/>
    <p:sldId id="263" r:id="rId6"/>
    <p:sldId id="275" r:id="rId7"/>
    <p:sldId id="261" r:id="rId8"/>
    <p:sldId id="276" r:id="rId9"/>
    <p:sldId id="266" r:id="rId10"/>
    <p:sldId id="277" r:id="rId11"/>
    <p:sldId id="267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1" autoAdjust="0"/>
    <p:restoredTop sz="94660"/>
  </p:normalViewPr>
  <p:slideViewPr>
    <p:cSldViewPr>
      <p:cViewPr varScale="1">
        <p:scale>
          <a:sx n="53" d="100"/>
          <a:sy n="53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298540"/>
      </p:ext>
    </p:extLst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531229"/>
      </p:ext>
    </p:extLst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18918"/>
      </p:ext>
    </p:extLst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999182"/>
      </p:ext>
    </p:extLst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96324"/>
      </p:ext>
    </p:extLst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932479"/>
      </p:ext>
    </p:extLst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51180"/>
      </p:ext>
    </p:extLst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633945"/>
      </p:ext>
    </p:extLst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01068"/>
      </p:ext>
    </p:extLst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903866"/>
      </p:ext>
    </p:extLst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137255"/>
      </p:ext>
    </p:extLst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D3B8-8B97-4C13-ABBD-C0BF8712391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1583-F2DE-49A5-8062-95B7C6F65B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8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fice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904656"/>
          </a:xfrm>
        </p:spPr>
        <p:txBody>
          <a:bodyPr/>
          <a:lstStyle/>
          <a:p>
            <a:pPr>
              <a:buNone/>
            </a:pPr>
            <a:endParaRPr lang="cs-CZ" sz="6000" dirty="0"/>
          </a:p>
          <a:p>
            <a:pPr>
              <a:buNone/>
            </a:pPr>
            <a:endParaRPr lang="cs-CZ" sz="6000" dirty="0"/>
          </a:p>
          <a:p>
            <a:pPr algn="ctr">
              <a:buNone/>
            </a:pPr>
            <a:r>
              <a:rPr lang="cs-CZ" sz="6000" dirty="0"/>
              <a:t>Pojmenuj zvířata, řekni jména jejich mláďat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180080"/>
      </p:ext>
    </p:extLst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AppData\Local\Microsoft\Windows\Temporary Internet Files\Content.IE5\85T643N2\MC900026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36115" cy="1043330"/>
          </a:xfrm>
          <a:prstGeom prst="rect">
            <a:avLst/>
          </a:prstGeom>
          <a:noFill/>
        </p:spPr>
      </p:pic>
      <p:pic>
        <p:nvPicPr>
          <p:cNvPr id="1031" name="Picture 7" descr="C:\Users\Uživatel\AppData\Local\Microsoft\Windows\Temporary Internet Files\Content.IE5\TFJNLNGI\MC9000191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2867860" cy="1918506"/>
          </a:xfrm>
          <a:prstGeom prst="rect">
            <a:avLst/>
          </a:prstGeom>
          <a:noFill/>
        </p:spPr>
      </p:pic>
      <p:pic>
        <p:nvPicPr>
          <p:cNvPr id="1032" name="Picture 8" descr="C:\Users\Uživatel\AppData\Local\Microsoft\Windows\Temporary Internet Files\Content.IE5\85T643N2\MC900319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1836115" cy="1627632"/>
          </a:xfrm>
          <a:prstGeom prst="rect">
            <a:avLst/>
          </a:prstGeom>
          <a:noFill/>
        </p:spPr>
      </p:pic>
      <p:pic>
        <p:nvPicPr>
          <p:cNvPr id="1033" name="Picture 9" descr="C:\Users\Uživatel\AppData\Local\Microsoft\Windows\Temporary Internet Files\Content.IE5\TFJNLNGI\MC9000385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177747" cy="1687982"/>
          </a:xfrm>
          <a:prstGeom prst="rect">
            <a:avLst/>
          </a:prstGeom>
          <a:noFill/>
        </p:spPr>
      </p:pic>
      <p:pic>
        <p:nvPicPr>
          <p:cNvPr id="1040" name="Picture 16" descr="C:\Users\Uživatel\AppData\Local\Microsoft\Windows\Temporary Internet Files\Content.IE5\LU3GZNMR\MC9001007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653136"/>
            <a:ext cx="1656184" cy="1728402"/>
          </a:xfrm>
          <a:prstGeom prst="rect">
            <a:avLst/>
          </a:prstGeom>
          <a:noFill/>
        </p:spPr>
      </p:pic>
      <p:pic>
        <p:nvPicPr>
          <p:cNvPr id="1044" name="Picture 20" descr="C:\Users\Uživatel\AppData\Local\Microsoft\Windows\Temporary Internet Files\Content.IE5\ZNG107T9\MC9001496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060848"/>
            <a:ext cx="1922105" cy="1762578"/>
          </a:xfrm>
          <a:prstGeom prst="rect">
            <a:avLst/>
          </a:prstGeom>
          <a:noFill/>
        </p:spPr>
      </p:pic>
      <p:pic>
        <p:nvPicPr>
          <p:cNvPr id="1047" name="Picture 23" descr="C:\Users\Uživatel\AppData\Local\Microsoft\Windows\Temporary Internet Files\Content.IE5\TFJNLNGI\MC90042584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81128"/>
            <a:ext cx="1857375" cy="1835150"/>
          </a:xfrm>
          <a:prstGeom prst="rect">
            <a:avLst/>
          </a:prstGeom>
          <a:noFill/>
        </p:spPr>
      </p:pic>
      <p:pic>
        <p:nvPicPr>
          <p:cNvPr id="1049" name="Picture 25" descr="C:\Users\Uživatel\AppData\Local\Microsoft\Windows\Temporary Internet Files\Content.IE5\LU3GZNMR\MC9004116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116632"/>
            <a:ext cx="1936750" cy="1797050"/>
          </a:xfrm>
          <a:prstGeom prst="rect">
            <a:avLst/>
          </a:prstGeom>
          <a:noFill/>
        </p:spPr>
      </p:pic>
      <p:pic>
        <p:nvPicPr>
          <p:cNvPr id="1050" name="Picture 26" descr="C:\Users\Uživatel\AppData\Local\Microsoft\Windows\Temporary Internet Files\Content.IE5\ZNG107T9\MC90023519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157192"/>
            <a:ext cx="1826971" cy="1479499"/>
          </a:xfrm>
          <a:prstGeom prst="rect">
            <a:avLst/>
          </a:prstGeom>
          <a:noFill/>
        </p:spPr>
      </p:pic>
      <p:pic>
        <p:nvPicPr>
          <p:cNvPr id="1051" name="Picture 27" descr="C:\Users\Uživatel\AppData\Local\Microsoft\Windows\Temporary Internet Files\Content.IE5\LU3GZNMR\MC90008394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204864"/>
            <a:ext cx="1975754" cy="1609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5040560"/>
          </a:xfrm>
        </p:spPr>
        <p:txBody>
          <a:bodyPr>
            <a:noAutofit/>
          </a:bodyPr>
          <a:lstStyle/>
          <a:p>
            <a:br>
              <a:rPr lang="cs-CZ" sz="6000" dirty="0"/>
            </a:br>
            <a:r>
              <a:rPr lang="cs-CZ" sz="6000" dirty="0"/>
              <a:t>Co dáš zvířátkům k jídlu?</a:t>
            </a:r>
            <a:br>
              <a:rPr lang="cs-CZ" sz="6000" dirty="0"/>
            </a:br>
            <a:r>
              <a:rPr lang="cs-CZ" sz="6000" dirty="0"/>
              <a:t>Spoj čarou, co k sobě patří.</a:t>
            </a:r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živatel\AppData\Local\Microsoft\Windows\Temporary Internet Files\Content.IE5\ZNG107T9\MC9002508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56184" cy="1251570"/>
          </a:xfrm>
          <a:prstGeom prst="rect">
            <a:avLst/>
          </a:prstGeom>
          <a:noFill/>
        </p:spPr>
      </p:pic>
      <p:pic>
        <p:nvPicPr>
          <p:cNvPr id="2051" name="Picture 3" descr="C:\Users\Uživatel\AppData\Local\Microsoft\Windows\Temporary Internet Files\Content.IE5\TFJNLNGI\MC9001495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1009000" cy="1350886"/>
          </a:xfrm>
          <a:prstGeom prst="rect">
            <a:avLst/>
          </a:prstGeom>
          <a:noFill/>
        </p:spPr>
      </p:pic>
      <p:pic>
        <p:nvPicPr>
          <p:cNvPr id="2052" name="Picture 4" descr="C:\Users\Uživatel\AppData\Local\Microsoft\Windows\Temporary Internet Files\Content.IE5\85T643N2\MC9003444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429000"/>
            <a:ext cx="1809598" cy="1257300"/>
          </a:xfrm>
          <a:prstGeom prst="rect">
            <a:avLst/>
          </a:prstGeom>
          <a:noFill/>
        </p:spPr>
      </p:pic>
      <p:pic>
        <p:nvPicPr>
          <p:cNvPr id="2053" name="Picture 5" descr="C:\Users\Uživatel\AppData\Local\Microsoft\Windows\Temporary Internet Files\Content.IE5\LU3GZNMR\MC90011242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085184"/>
            <a:ext cx="1800200" cy="972441"/>
          </a:xfrm>
          <a:prstGeom prst="rect">
            <a:avLst/>
          </a:prstGeom>
          <a:noFill/>
        </p:spPr>
      </p:pic>
      <p:pic>
        <p:nvPicPr>
          <p:cNvPr id="2056" name="Picture 8" descr="C:\Users\Uživatel\AppData\Local\Microsoft\Windows\Temporary Internet Files\Content.IE5\LU3GZNMR\MC90033236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32656"/>
            <a:ext cx="1829714" cy="1277417"/>
          </a:xfrm>
          <a:prstGeom prst="rect">
            <a:avLst/>
          </a:prstGeom>
          <a:noFill/>
        </p:spPr>
      </p:pic>
      <p:pic>
        <p:nvPicPr>
          <p:cNvPr id="2058" name="Picture 10" descr="C:\Users\Uživatel\AppData\Local\Microsoft\Windows\Temporary Internet Files\Content.IE5\TFJNLNGI\MC90033242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772816"/>
            <a:ext cx="1835201" cy="1417320"/>
          </a:xfrm>
          <a:prstGeom prst="rect">
            <a:avLst/>
          </a:prstGeom>
          <a:noFill/>
        </p:spPr>
      </p:pic>
      <p:pic>
        <p:nvPicPr>
          <p:cNvPr id="2059" name="Picture 11" descr="C:\Users\Uživatel\AppData\Local\Microsoft\Windows\Temporary Internet Files\Content.IE5\85T643N2\MC90033241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3429000"/>
            <a:ext cx="1826971" cy="1108253"/>
          </a:xfrm>
          <a:prstGeom prst="rect">
            <a:avLst/>
          </a:prstGeom>
          <a:noFill/>
        </p:spPr>
      </p:pic>
      <p:pic>
        <p:nvPicPr>
          <p:cNvPr id="2062" name="Picture 14" descr="C:\Users\Uživatel\AppData\Local\Microsoft\Windows\Temporary Internet Files\Content.IE5\TFJNLNGI\MC90044139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4653136"/>
            <a:ext cx="1809750" cy="13430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904656"/>
          </a:xfrm>
        </p:spPr>
        <p:txBody>
          <a:bodyPr>
            <a:normAutofit/>
          </a:bodyPr>
          <a:lstStyle/>
          <a:p>
            <a:r>
              <a:rPr lang="cs-CZ" sz="6000" dirty="0"/>
              <a:t>Zazpívej písničku „Když jsem já sloužil“.</a:t>
            </a:r>
            <a:br>
              <a:rPr lang="cs-CZ" sz="6000" dirty="0"/>
            </a:br>
            <a:r>
              <a:rPr lang="cs-CZ" sz="6000" dirty="0"/>
              <a:t>Obrázky ti napoví.</a:t>
            </a:r>
          </a:p>
        </p:txBody>
      </p:sp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živatel\AppData\Local\Microsoft\Windows\Temporary Internet Files\Content.IE5\85T643N2\MC9004363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1714500" cy="1714500"/>
          </a:xfrm>
          <a:prstGeom prst="rect">
            <a:avLst/>
          </a:prstGeom>
          <a:noFill/>
        </p:spPr>
      </p:pic>
      <p:pic>
        <p:nvPicPr>
          <p:cNvPr id="3075" name="Picture 3" descr="C:\Users\Uživatel\AppData\Local\Microsoft\Windows\Temporary Internet Files\Content.IE5\LU3GZNMR\MC9003563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692696"/>
            <a:ext cx="1815998" cy="1596542"/>
          </a:xfrm>
          <a:prstGeom prst="rect">
            <a:avLst/>
          </a:prstGeom>
          <a:noFill/>
        </p:spPr>
      </p:pic>
      <p:pic>
        <p:nvPicPr>
          <p:cNvPr id="3076" name="Picture 4" descr="C:\Users\Uživatel\AppData\Local\Microsoft\Windows\Temporary Internet Files\Content.IE5\ZNG107T9\MC9004060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76672"/>
            <a:ext cx="1562100" cy="1841500"/>
          </a:xfrm>
          <a:prstGeom prst="rect">
            <a:avLst/>
          </a:prstGeom>
          <a:noFill/>
        </p:spPr>
      </p:pic>
      <p:pic>
        <p:nvPicPr>
          <p:cNvPr id="3077" name="Picture 5" descr="C:\Users\Uživatel\AppData\Local\Microsoft\Windows\Temporary Internet Files\Content.IE5\TFJNLNGI\MC90034485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780928"/>
            <a:ext cx="1237183" cy="1650492"/>
          </a:xfrm>
          <a:prstGeom prst="rect">
            <a:avLst/>
          </a:prstGeom>
          <a:noFill/>
        </p:spPr>
      </p:pic>
      <p:pic>
        <p:nvPicPr>
          <p:cNvPr id="3079" name="Picture 7" descr="C:\Users\Uživatel\AppData\Local\Microsoft\Windows\Temporary Internet Files\Content.IE5\85T643N2\MC90005722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924944"/>
            <a:ext cx="1810512" cy="1439266"/>
          </a:xfrm>
          <a:prstGeom prst="rect">
            <a:avLst/>
          </a:prstGeom>
          <a:noFill/>
        </p:spPr>
      </p:pic>
      <p:pic>
        <p:nvPicPr>
          <p:cNvPr id="3083" name="Picture 11" descr="C:\Users\Uživatel\AppData\Local\Microsoft\Windows\Temporary Internet Files\Content.IE5\85T643N2\MC90003410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564904"/>
            <a:ext cx="1512168" cy="1915413"/>
          </a:xfrm>
          <a:prstGeom prst="rect">
            <a:avLst/>
          </a:prstGeom>
          <a:noFill/>
        </p:spPr>
      </p:pic>
      <p:pic>
        <p:nvPicPr>
          <p:cNvPr id="3086" name="Picture 14" descr="C:\Users\Uživatel\AppData\Local\Microsoft\Windows\Temporary Internet Files\Content.IE5\85T643N2\MC90015552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5013176"/>
            <a:ext cx="2304256" cy="1397664"/>
          </a:xfrm>
          <a:prstGeom prst="rect">
            <a:avLst/>
          </a:prstGeom>
          <a:noFill/>
        </p:spPr>
      </p:pic>
      <p:pic>
        <p:nvPicPr>
          <p:cNvPr id="3087" name="Picture 15" descr="C:\Users\Uživatel\AppData\Local\Microsoft\Windows\Temporary Internet Files\Content.IE5\ZNG107T9\MC90030522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4941168"/>
            <a:ext cx="1817827" cy="1440180"/>
          </a:xfrm>
          <a:prstGeom prst="rect">
            <a:avLst/>
          </a:prstGeom>
          <a:noFill/>
        </p:spPr>
      </p:pic>
      <p:pic>
        <p:nvPicPr>
          <p:cNvPr id="3089" name="Picture 17" descr="C:\Users\Uživatel\AppData\Local\Microsoft\Windows\Temporary Internet Files\Content.IE5\TFJNLNGI\MC90028565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4509120"/>
            <a:ext cx="1224136" cy="20740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hlinkClick r:id="rId2"/>
              </a:rPr>
              <a:t>www.office.microsoft.com</a:t>
            </a:r>
            <a:endParaRPr lang="cs-CZ" dirty="0"/>
          </a:p>
          <a:p>
            <a:endParaRPr lang="cs-CZ" dirty="0"/>
          </a:p>
          <a:p>
            <a:r>
              <a:rPr lang="cs-CZ" dirty="0"/>
              <a:t>Vlastní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229568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AppData\Local\Microsoft\Windows\Temporary Internet Files\Content.IE5\85T643N2\MC900026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36115" cy="1043330"/>
          </a:xfrm>
          <a:prstGeom prst="rect">
            <a:avLst/>
          </a:prstGeom>
          <a:noFill/>
        </p:spPr>
      </p:pic>
      <p:pic>
        <p:nvPicPr>
          <p:cNvPr id="1031" name="Picture 7" descr="C:\Users\Uživatel\AppData\Local\Microsoft\Windows\Temporary Internet Files\Content.IE5\TFJNLNGI\MC9000191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2867860" cy="1918506"/>
          </a:xfrm>
          <a:prstGeom prst="rect">
            <a:avLst/>
          </a:prstGeom>
          <a:noFill/>
        </p:spPr>
      </p:pic>
      <p:pic>
        <p:nvPicPr>
          <p:cNvPr id="1032" name="Picture 8" descr="C:\Users\Uživatel\AppData\Local\Microsoft\Windows\Temporary Internet Files\Content.IE5\85T643N2\MC900319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1836115" cy="1627632"/>
          </a:xfrm>
          <a:prstGeom prst="rect">
            <a:avLst/>
          </a:prstGeom>
          <a:noFill/>
        </p:spPr>
      </p:pic>
      <p:pic>
        <p:nvPicPr>
          <p:cNvPr id="1033" name="Picture 9" descr="C:\Users\Uživatel\AppData\Local\Microsoft\Windows\Temporary Internet Files\Content.IE5\TFJNLNGI\MC9000385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177747" cy="1687982"/>
          </a:xfrm>
          <a:prstGeom prst="rect">
            <a:avLst/>
          </a:prstGeom>
          <a:noFill/>
        </p:spPr>
      </p:pic>
      <p:pic>
        <p:nvPicPr>
          <p:cNvPr id="1040" name="Picture 16" descr="C:\Users\Uživatel\AppData\Local\Microsoft\Windows\Temporary Internet Files\Content.IE5\LU3GZNMR\MC9001007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653136"/>
            <a:ext cx="1656184" cy="1728402"/>
          </a:xfrm>
          <a:prstGeom prst="rect">
            <a:avLst/>
          </a:prstGeom>
          <a:noFill/>
        </p:spPr>
      </p:pic>
      <p:pic>
        <p:nvPicPr>
          <p:cNvPr id="1044" name="Picture 20" descr="C:\Users\Uživatel\AppData\Local\Microsoft\Windows\Temporary Internet Files\Content.IE5\ZNG107T9\MC9001496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060848"/>
            <a:ext cx="1922105" cy="1762578"/>
          </a:xfrm>
          <a:prstGeom prst="rect">
            <a:avLst/>
          </a:prstGeom>
          <a:noFill/>
        </p:spPr>
      </p:pic>
      <p:pic>
        <p:nvPicPr>
          <p:cNvPr id="1047" name="Picture 23" descr="C:\Users\Uživatel\AppData\Local\Microsoft\Windows\Temporary Internet Files\Content.IE5\TFJNLNGI\MC90042584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81128"/>
            <a:ext cx="1857375" cy="1835150"/>
          </a:xfrm>
          <a:prstGeom prst="rect">
            <a:avLst/>
          </a:prstGeom>
          <a:noFill/>
        </p:spPr>
      </p:pic>
      <p:pic>
        <p:nvPicPr>
          <p:cNvPr id="1049" name="Picture 25" descr="C:\Users\Uživatel\AppData\Local\Microsoft\Windows\Temporary Internet Files\Content.IE5\LU3GZNMR\MC9004116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116632"/>
            <a:ext cx="1936750" cy="1797050"/>
          </a:xfrm>
          <a:prstGeom prst="rect">
            <a:avLst/>
          </a:prstGeom>
          <a:noFill/>
        </p:spPr>
      </p:pic>
      <p:pic>
        <p:nvPicPr>
          <p:cNvPr id="1050" name="Picture 26" descr="C:\Users\Uživatel\AppData\Local\Microsoft\Windows\Temporary Internet Files\Content.IE5\ZNG107T9\MC90023519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157192"/>
            <a:ext cx="1826971" cy="1479499"/>
          </a:xfrm>
          <a:prstGeom prst="rect">
            <a:avLst/>
          </a:prstGeom>
          <a:noFill/>
        </p:spPr>
      </p:pic>
      <p:pic>
        <p:nvPicPr>
          <p:cNvPr id="1051" name="Picture 27" descr="C:\Users\Uživatel\AppData\Local\Microsoft\Windows\Temporary Internet Files\Content.IE5\LU3GZNMR\MC90008394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204864"/>
            <a:ext cx="1975754" cy="1609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Zakroužkuj zvířata, která chováme na maso.</a:t>
            </a:r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AppData\Local\Microsoft\Windows\Temporary Internet Files\Content.IE5\85T643N2\MC900026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36115" cy="1043330"/>
          </a:xfrm>
          <a:prstGeom prst="rect">
            <a:avLst/>
          </a:prstGeom>
          <a:noFill/>
        </p:spPr>
      </p:pic>
      <p:pic>
        <p:nvPicPr>
          <p:cNvPr id="1031" name="Picture 7" descr="C:\Users\Uživatel\AppData\Local\Microsoft\Windows\Temporary Internet Files\Content.IE5\TFJNLNGI\MC9000191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2867860" cy="1918506"/>
          </a:xfrm>
          <a:prstGeom prst="rect">
            <a:avLst/>
          </a:prstGeom>
          <a:noFill/>
        </p:spPr>
      </p:pic>
      <p:pic>
        <p:nvPicPr>
          <p:cNvPr id="1032" name="Picture 8" descr="C:\Users\Uživatel\AppData\Local\Microsoft\Windows\Temporary Internet Files\Content.IE5\85T643N2\MC900319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1836115" cy="1627632"/>
          </a:xfrm>
          <a:prstGeom prst="rect">
            <a:avLst/>
          </a:prstGeom>
          <a:noFill/>
        </p:spPr>
      </p:pic>
      <p:pic>
        <p:nvPicPr>
          <p:cNvPr id="1033" name="Picture 9" descr="C:\Users\Uživatel\AppData\Local\Microsoft\Windows\Temporary Internet Files\Content.IE5\TFJNLNGI\MC9000385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177747" cy="1687982"/>
          </a:xfrm>
          <a:prstGeom prst="rect">
            <a:avLst/>
          </a:prstGeom>
          <a:noFill/>
        </p:spPr>
      </p:pic>
      <p:pic>
        <p:nvPicPr>
          <p:cNvPr id="1040" name="Picture 16" descr="C:\Users\Uživatel\AppData\Local\Microsoft\Windows\Temporary Internet Files\Content.IE5\LU3GZNMR\MC9001007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653136"/>
            <a:ext cx="1656184" cy="1728402"/>
          </a:xfrm>
          <a:prstGeom prst="rect">
            <a:avLst/>
          </a:prstGeom>
          <a:noFill/>
        </p:spPr>
      </p:pic>
      <p:pic>
        <p:nvPicPr>
          <p:cNvPr id="1044" name="Picture 20" descr="C:\Users\Uživatel\AppData\Local\Microsoft\Windows\Temporary Internet Files\Content.IE5\ZNG107T9\MC9001496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060848"/>
            <a:ext cx="1922105" cy="1762578"/>
          </a:xfrm>
          <a:prstGeom prst="rect">
            <a:avLst/>
          </a:prstGeom>
          <a:noFill/>
        </p:spPr>
      </p:pic>
      <p:pic>
        <p:nvPicPr>
          <p:cNvPr id="1047" name="Picture 23" descr="C:\Users\Uživatel\AppData\Local\Microsoft\Windows\Temporary Internet Files\Content.IE5\TFJNLNGI\MC90042584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81128"/>
            <a:ext cx="1857375" cy="1835150"/>
          </a:xfrm>
          <a:prstGeom prst="rect">
            <a:avLst/>
          </a:prstGeom>
          <a:noFill/>
        </p:spPr>
      </p:pic>
      <p:pic>
        <p:nvPicPr>
          <p:cNvPr id="1049" name="Picture 25" descr="C:\Users\Uživatel\AppData\Local\Microsoft\Windows\Temporary Internet Files\Content.IE5\LU3GZNMR\MC9004116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116632"/>
            <a:ext cx="1936750" cy="1797050"/>
          </a:xfrm>
          <a:prstGeom prst="rect">
            <a:avLst/>
          </a:prstGeom>
          <a:noFill/>
        </p:spPr>
      </p:pic>
      <p:pic>
        <p:nvPicPr>
          <p:cNvPr id="1050" name="Picture 26" descr="C:\Users\Uživatel\AppData\Local\Microsoft\Windows\Temporary Internet Files\Content.IE5\ZNG107T9\MC90023519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157192"/>
            <a:ext cx="1826971" cy="1479499"/>
          </a:xfrm>
          <a:prstGeom prst="rect">
            <a:avLst/>
          </a:prstGeom>
          <a:noFill/>
        </p:spPr>
      </p:pic>
      <p:pic>
        <p:nvPicPr>
          <p:cNvPr id="1051" name="Picture 27" descr="C:\Users\Uživatel\AppData\Local\Microsoft\Windows\Temporary Internet Files\Content.IE5\LU3GZNMR\MC90008394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204864"/>
            <a:ext cx="1975754" cy="1609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90872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6000" dirty="0"/>
          </a:p>
          <a:p>
            <a:pPr algn="ctr"/>
            <a:endParaRPr lang="cs-CZ" sz="6000" dirty="0"/>
          </a:p>
          <a:p>
            <a:pPr algn="ctr"/>
            <a:r>
              <a:rPr lang="cs-CZ" sz="6000" dirty="0"/>
              <a:t>Zakroužkuj zvířata, která chováme pro vejce.</a:t>
            </a:r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AppData\Local\Microsoft\Windows\Temporary Internet Files\Content.IE5\85T643N2\MC900026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36115" cy="1043330"/>
          </a:xfrm>
          <a:prstGeom prst="rect">
            <a:avLst/>
          </a:prstGeom>
          <a:noFill/>
        </p:spPr>
      </p:pic>
      <p:pic>
        <p:nvPicPr>
          <p:cNvPr id="1031" name="Picture 7" descr="C:\Users\Uživatel\AppData\Local\Microsoft\Windows\Temporary Internet Files\Content.IE5\TFJNLNGI\MC9000191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2867860" cy="1918506"/>
          </a:xfrm>
          <a:prstGeom prst="rect">
            <a:avLst/>
          </a:prstGeom>
          <a:noFill/>
        </p:spPr>
      </p:pic>
      <p:pic>
        <p:nvPicPr>
          <p:cNvPr id="1032" name="Picture 8" descr="C:\Users\Uživatel\AppData\Local\Microsoft\Windows\Temporary Internet Files\Content.IE5\85T643N2\MC900319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1836115" cy="1627632"/>
          </a:xfrm>
          <a:prstGeom prst="rect">
            <a:avLst/>
          </a:prstGeom>
          <a:noFill/>
        </p:spPr>
      </p:pic>
      <p:pic>
        <p:nvPicPr>
          <p:cNvPr id="1033" name="Picture 9" descr="C:\Users\Uživatel\AppData\Local\Microsoft\Windows\Temporary Internet Files\Content.IE5\TFJNLNGI\MC9000385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177747" cy="1687982"/>
          </a:xfrm>
          <a:prstGeom prst="rect">
            <a:avLst/>
          </a:prstGeom>
          <a:noFill/>
        </p:spPr>
      </p:pic>
      <p:pic>
        <p:nvPicPr>
          <p:cNvPr id="1040" name="Picture 16" descr="C:\Users\Uživatel\AppData\Local\Microsoft\Windows\Temporary Internet Files\Content.IE5\LU3GZNMR\MC9001007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653136"/>
            <a:ext cx="1656184" cy="1728402"/>
          </a:xfrm>
          <a:prstGeom prst="rect">
            <a:avLst/>
          </a:prstGeom>
          <a:noFill/>
        </p:spPr>
      </p:pic>
      <p:pic>
        <p:nvPicPr>
          <p:cNvPr id="1044" name="Picture 20" descr="C:\Users\Uživatel\AppData\Local\Microsoft\Windows\Temporary Internet Files\Content.IE5\ZNG107T9\MC9001496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060848"/>
            <a:ext cx="1922105" cy="1762578"/>
          </a:xfrm>
          <a:prstGeom prst="rect">
            <a:avLst/>
          </a:prstGeom>
          <a:noFill/>
        </p:spPr>
      </p:pic>
      <p:pic>
        <p:nvPicPr>
          <p:cNvPr id="1047" name="Picture 23" descr="C:\Users\Uživatel\AppData\Local\Microsoft\Windows\Temporary Internet Files\Content.IE5\TFJNLNGI\MC90042584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81128"/>
            <a:ext cx="1857375" cy="1835150"/>
          </a:xfrm>
          <a:prstGeom prst="rect">
            <a:avLst/>
          </a:prstGeom>
          <a:noFill/>
        </p:spPr>
      </p:pic>
      <p:pic>
        <p:nvPicPr>
          <p:cNvPr id="1049" name="Picture 25" descr="C:\Users\Uživatel\AppData\Local\Microsoft\Windows\Temporary Internet Files\Content.IE5\LU3GZNMR\MC9004116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116632"/>
            <a:ext cx="1936750" cy="1797050"/>
          </a:xfrm>
          <a:prstGeom prst="rect">
            <a:avLst/>
          </a:prstGeom>
          <a:noFill/>
        </p:spPr>
      </p:pic>
      <p:pic>
        <p:nvPicPr>
          <p:cNvPr id="1050" name="Picture 26" descr="C:\Users\Uživatel\AppData\Local\Microsoft\Windows\Temporary Internet Files\Content.IE5\ZNG107T9\MC90023519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157192"/>
            <a:ext cx="1826971" cy="1479499"/>
          </a:xfrm>
          <a:prstGeom prst="rect">
            <a:avLst/>
          </a:prstGeom>
          <a:noFill/>
        </p:spPr>
      </p:pic>
      <p:pic>
        <p:nvPicPr>
          <p:cNvPr id="1051" name="Picture 27" descr="C:\Users\Uživatel\AppData\Local\Microsoft\Windows\Temporary Internet Files\Content.IE5\LU3GZNMR\MC90008394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204864"/>
            <a:ext cx="1975754" cy="1609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Zakroužkuj zvířata, která chováme pro mléko.</a:t>
            </a:r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živatel\AppData\Local\Microsoft\Windows\Temporary Internet Files\Content.IE5\85T643N2\MC900026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36115" cy="1043330"/>
          </a:xfrm>
          <a:prstGeom prst="rect">
            <a:avLst/>
          </a:prstGeom>
          <a:noFill/>
        </p:spPr>
      </p:pic>
      <p:pic>
        <p:nvPicPr>
          <p:cNvPr id="1031" name="Picture 7" descr="C:\Users\Uživatel\AppData\Local\Microsoft\Windows\Temporary Internet Files\Content.IE5\TFJNLNGI\MC9000191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8640"/>
            <a:ext cx="2867860" cy="1918506"/>
          </a:xfrm>
          <a:prstGeom prst="rect">
            <a:avLst/>
          </a:prstGeom>
          <a:noFill/>
        </p:spPr>
      </p:pic>
      <p:pic>
        <p:nvPicPr>
          <p:cNvPr id="1032" name="Picture 8" descr="C:\Users\Uživatel\AppData\Local\Microsoft\Windows\Temporary Internet Files\Content.IE5\85T643N2\MC900319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132856"/>
            <a:ext cx="1836115" cy="1627632"/>
          </a:xfrm>
          <a:prstGeom prst="rect">
            <a:avLst/>
          </a:prstGeom>
          <a:noFill/>
        </p:spPr>
      </p:pic>
      <p:pic>
        <p:nvPicPr>
          <p:cNvPr id="1033" name="Picture 9" descr="C:\Users\Uživatel\AppData\Local\Microsoft\Windows\Temporary Internet Files\Content.IE5\TFJNLNGI\MC9000385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1177747" cy="1687982"/>
          </a:xfrm>
          <a:prstGeom prst="rect">
            <a:avLst/>
          </a:prstGeom>
          <a:noFill/>
        </p:spPr>
      </p:pic>
      <p:pic>
        <p:nvPicPr>
          <p:cNvPr id="1040" name="Picture 16" descr="C:\Users\Uživatel\AppData\Local\Microsoft\Windows\Temporary Internet Files\Content.IE5\LU3GZNMR\MC9001007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653136"/>
            <a:ext cx="1656184" cy="1728402"/>
          </a:xfrm>
          <a:prstGeom prst="rect">
            <a:avLst/>
          </a:prstGeom>
          <a:noFill/>
        </p:spPr>
      </p:pic>
      <p:pic>
        <p:nvPicPr>
          <p:cNvPr id="1044" name="Picture 20" descr="C:\Users\Uživatel\AppData\Local\Microsoft\Windows\Temporary Internet Files\Content.IE5\ZNG107T9\MC9001496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060848"/>
            <a:ext cx="1922105" cy="1762578"/>
          </a:xfrm>
          <a:prstGeom prst="rect">
            <a:avLst/>
          </a:prstGeom>
          <a:noFill/>
        </p:spPr>
      </p:pic>
      <p:pic>
        <p:nvPicPr>
          <p:cNvPr id="1047" name="Picture 23" descr="C:\Users\Uživatel\AppData\Local\Microsoft\Windows\Temporary Internet Files\Content.IE5\TFJNLNGI\MC90042584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81128"/>
            <a:ext cx="1857375" cy="1835150"/>
          </a:xfrm>
          <a:prstGeom prst="rect">
            <a:avLst/>
          </a:prstGeom>
          <a:noFill/>
        </p:spPr>
      </p:pic>
      <p:pic>
        <p:nvPicPr>
          <p:cNvPr id="1049" name="Picture 25" descr="C:\Users\Uživatel\AppData\Local\Microsoft\Windows\Temporary Internet Files\Content.IE5\LU3GZNMR\MC9004116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116632"/>
            <a:ext cx="1936750" cy="1797050"/>
          </a:xfrm>
          <a:prstGeom prst="rect">
            <a:avLst/>
          </a:prstGeom>
          <a:noFill/>
        </p:spPr>
      </p:pic>
      <p:pic>
        <p:nvPicPr>
          <p:cNvPr id="1050" name="Picture 26" descr="C:\Users\Uživatel\AppData\Local\Microsoft\Windows\Temporary Internet Files\Content.IE5\ZNG107T9\MC90023519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5157192"/>
            <a:ext cx="1826971" cy="1479499"/>
          </a:xfrm>
          <a:prstGeom prst="rect">
            <a:avLst/>
          </a:prstGeom>
          <a:noFill/>
        </p:spPr>
      </p:pic>
      <p:pic>
        <p:nvPicPr>
          <p:cNvPr id="1051" name="Picture 27" descr="C:\Users\Uživatel\AppData\Local\Microsoft\Windows\Temporary Internet Files\Content.IE5\LU3GZNMR\MC90008394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204864"/>
            <a:ext cx="1975754" cy="1609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552" y="33265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6000" dirty="0"/>
          </a:p>
          <a:p>
            <a:pPr algn="ctr"/>
            <a:endParaRPr lang="cs-CZ" sz="6000" dirty="0"/>
          </a:p>
          <a:p>
            <a:pPr algn="ctr"/>
            <a:r>
              <a:rPr lang="cs-CZ" sz="6000" dirty="0"/>
              <a:t>Zakroužkuj zvířata, která chováme pro radost.</a:t>
            </a:r>
          </a:p>
        </p:txBody>
      </p:sp>
    </p:spTree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80</Words>
  <Application>Microsoft Office PowerPoint</Application>
  <PresentationFormat>Předvádění na obrazovce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Prezentace aplikace PowerPoint</vt:lpstr>
      <vt:lpstr>Prezentace aplikace PowerPoint</vt:lpstr>
      <vt:lpstr>Zakroužkuj zvířata, která chováme na maso.</vt:lpstr>
      <vt:lpstr>Prezentace aplikace PowerPoint</vt:lpstr>
      <vt:lpstr>Prezentace aplikace PowerPoint</vt:lpstr>
      <vt:lpstr>Prezentace aplikace PowerPoint</vt:lpstr>
      <vt:lpstr>Zakroužkuj zvířata, která chováme pro mléko.</vt:lpstr>
      <vt:lpstr>Prezentace aplikace PowerPoint</vt:lpstr>
      <vt:lpstr>Prezentace aplikace PowerPoint</vt:lpstr>
      <vt:lpstr>Prezentace aplikace PowerPoint</vt:lpstr>
      <vt:lpstr> Co dáš zvířátkům k jídlu? Spoj čarou, co k sobě patří.</vt:lpstr>
      <vt:lpstr>Prezentace aplikace PowerPoint</vt:lpstr>
      <vt:lpstr>Zazpívej písničku „Když jsem já sloužil“. Obrázky ti napoví.</vt:lpstr>
      <vt:lpstr>Prezentace aplikace PowerPoint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Iva</cp:lastModifiedBy>
  <cp:revision>84</cp:revision>
  <dcterms:created xsi:type="dcterms:W3CDTF">2011-08-21T15:31:45Z</dcterms:created>
  <dcterms:modified xsi:type="dcterms:W3CDTF">2020-04-01T10:22:45Z</dcterms:modified>
</cp:coreProperties>
</file>