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74" r:id="rId5"/>
    <p:sldId id="263" r:id="rId6"/>
    <p:sldId id="275" r:id="rId7"/>
    <p:sldId id="261" r:id="rId8"/>
    <p:sldId id="276" r:id="rId9"/>
    <p:sldId id="266" r:id="rId10"/>
    <p:sldId id="277" r:id="rId11"/>
    <p:sldId id="267" r:id="rId12"/>
    <p:sldId id="268" r:id="rId13"/>
    <p:sldId id="269" r:id="rId14"/>
    <p:sldId id="270" r:id="rId15"/>
    <p:sldId id="262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1" autoAdjust="0"/>
    <p:restoredTop sz="94660"/>
  </p:normalViewPr>
  <p:slideViewPr>
    <p:cSldViewPr>
      <p:cViewPr varScale="1">
        <p:scale>
          <a:sx n="53" d="100"/>
          <a:sy n="53" d="100"/>
        </p:scale>
        <p:origin x="101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1298540"/>
      </p:ext>
    </p:extLst>
  </p:cSld>
  <p:clrMapOvr>
    <a:masterClrMapping/>
  </p:clrMapOvr>
  <p:transition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3531229"/>
      </p:ext>
    </p:extLst>
  </p:cSld>
  <p:clrMapOvr>
    <a:masterClrMapping/>
  </p:clrMapOvr>
  <p:transition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7018918"/>
      </p:ext>
    </p:extLst>
  </p:cSld>
  <p:clrMapOvr>
    <a:masterClrMapping/>
  </p:clrMapOvr>
  <p:transition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9999182"/>
      </p:ext>
    </p:extLst>
  </p:cSld>
  <p:clrMapOvr>
    <a:masterClrMapping/>
  </p:clrMapOvr>
  <p:transition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8596324"/>
      </p:ext>
    </p:extLst>
  </p:cSld>
  <p:clrMapOvr>
    <a:masterClrMapping/>
  </p:clrMapOvr>
  <p:transition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5932479"/>
      </p:ext>
    </p:extLst>
  </p:cSld>
  <p:clrMapOvr>
    <a:masterClrMapping/>
  </p:clrMapOvr>
  <p:transition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451180"/>
      </p:ext>
    </p:extLst>
  </p:cSld>
  <p:clrMapOvr>
    <a:masterClrMapping/>
  </p:clrMapOvr>
  <p:transition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633945"/>
      </p:ext>
    </p:extLst>
  </p:cSld>
  <p:clrMapOvr>
    <a:masterClrMapping/>
  </p:clrMapOvr>
  <p:transition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801068"/>
      </p:ext>
    </p:extLst>
  </p:cSld>
  <p:clrMapOvr>
    <a:masterClrMapping/>
  </p:clrMapOvr>
  <p:transition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1903866"/>
      </p:ext>
    </p:extLst>
  </p:cSld>
  <p:clrMapOvr>
    <a:masterClrMapping/>
  </p:clrMapOvr>
  <p:transition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137255"/>
      </p:ext>
    </p:extLst>
  </p:cSld>
  <p:clrMapOvr>
    <a:masterClrMapping/>
  </p:clrMapOvr>
  <p:transition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CD3B8-8B97-4C13-ABBD-C0BF8712391E}" type="datetimeFigureOut">
              <a:rPr lang="cs-CZ" smtClean="0"/>
              <a:pPr/>
              <a:t>01.04.2020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88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ffice.microsoft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692696"/>
            <a:ext cx="8568952" cy="5904656"/>
          </a:xfrm>
        </p:spPr>
        <p:txBody>
          <a:bodyPr/>
          <a:lstStyle/>
          <a:p>
            <a:pPr>
              <a:buNone/>
            </a:pPr>
            <a:endParaRPr lang="cs-CZ" sz="6000" dirty="0"/>
          </a:p>
          <a:p>
            <a:pPr>
              <a:buNone/>
            </a:pPr>
            <a:endParaRPr lang="cs-CZ" sz="6000" dirty="0"/>
          </a:p>
          <a:p>
            <a:pPr algn="ctr">
              <a:buNone/>
            </a:pPr>
            <a:r>
              <a:rPr lang="cs-CZ" sz="6000" dirty="0"/>
              <a:t>Pojmenuj zvířata, řekni jména jejich mláďat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2180080"/>
      </p:ext>
    </p:extLst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Uživatel\AppData\Local\Microsoft\Windows\Temporary Internet Files\Content.IE5\85T643N2\MC90002690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76672"/>
            <a:ext cx="1836115" cy="1043330"/>
          </a:xfrm>
          <a:prstGeom prst="rect">
            <a:avLst/>
          </a:prstGeom>
          <a:noFill/>
        </p:spPr>
      </p:pic>
      <p:pic>
        <p:nvPicPr>
          <p:cNvPr id="1031" name="Picture 7" descr="C:\Users\Uživatel\AppData\Local\Microsoft\Windows\Temporary Internet Files\Content.IE5\TFJNLNGI\MC9000191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88640"/>
            <a:ext cx="2867860" cy="1918506"/>
          </a:xfrm>
          <a:prstGeom prst="rect">
            <a:avLst/>
          </a:prstGeom>
          <a:noFill/>
        </p:spPr>
      </p:pic>
      <p:pic>
        <p:nvPicPr>
          <p:cNvPr id="1032" name="Picture 8" descr="C:\Users\Uživatel\AppData\Local\Microsoft\Windows\Temporary Internet Files\Content.IE5\85T643N2\MC90031909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2132856"/>
            <a:ext cx="1836115" cy="1627632"/>
          </a:xfrm>
          <a:prstGeom prst="rect">
            <a:avLst/>
          </a:prstGeom>
          <a:noFill/>
        </p:spPr>
      </p:pic>
      <p:pic>
        <p:nvPicPr>
          <p:cNvPr id="1033" name="Picture 9" descr="C:\Users\Uživatel\AppData\Local\Microsoft\Windows\Temporary Internet Files\Content.IE5\TFJNLNGI\MC90003851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2132856"/>
            <a:ext cx="1177747" cy="1687982"/>
          </a:xfrm>
          <a:prstGeom prst="rect">
            <a:avLst/>
          </a:prstGeom>
          <a:noFill/>
        </p:spPr>
      </p:pic>
      <p:pic>
        <p:nvPicPr>
          <p:cNvPr id="1040" name="Picture 16" descr="C:\Users\Uživatel\AppData\Local\Microsoft\Windows\Temporary Internet Files\Content.IE5\LU3GZNMR\MC90010076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4653136"/>
            <a:ext cx="1656184" cy="1728402"/>
          </a:xfrm>
          <a:prstGeom prst="rect">
            <a:avLst/>
          </a:prstGeom>
          <a:noFill/>
        </p:spPr>
      </p:pic>
      <p:pic>
        <p:nvPicPr>
          <p:cNvPr id="1044" name="Picture 20" descr="C:\Users\Uživatel\AppData\Local\Microsoft\Windows\Temporary Internet Files\Content.IE5\ZNG107T9\MC900149697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6056" y="2060848"/>
            <a:ext cx="1922105" cy="1762578"/>
          </a:xfrm>
          <a:prstGeom prst="rect">
            <a:avLst/>
          </a:prstGeom>
          <a:noFill/>
        </p:spPr>
      </p:pic>
      <p:pic>
        <p:nvPicPr>
          <p:cNvPr id="1047" name="Picture 23" descr="C:\Users\Uživatel\AppData\Local\Microsoft\Windows\Temporary Internet Files\Content.IE5\TFJNLNGI\MC900425846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39952" y="4581128"/>
            <a:ext cx="1857375" cy="1835150"/>
          </a:xfrm>
          <a:prstGeom prst="rect">
            <a:avLst/>
          </a:prstGeom>
          <a:noFill/>
        </p:spPr>
      </p:pic>
      <p:pic>
        <p:nvPicPr>
          <p:cNvPr id="1049" name="Picture 25" descr="C:\Users\Uživatel\AppData\Local\Microsoft\Windows\Temporary Internet Files\Content.IE5\LU3GZNMR\MC900411640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60232" y="116632"/>
            <a:ext cx="1936750" cy="1797050"/>
          </a:xfrm>
          <a:prstGeom prst="rect">
            <a:avLst/>
          </a:prstGeom>
          <a:noFill/>
        </p:spPr>
      </p:pic>
      <p:pic>
        <p:nvPicPr>
          <p:cNvPr id="1050" name="Picture 26" descr="C:\Users\Uživatel\AppData\Local\Microsoft\Windows\Temporary Internet Files\Content.IE5\ZNG107T9\MC900235199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32240" y="5157192"/>
            <a:ext cx="1826971" cy="1479499"/>
          </a:xfrm>
          <a:prstGeom prst="rect">
            <a:avLst/>
          </a:prstGeom>
          <a:noFill/>
        </p:spPr>
      </p:pic>
      <p:pic>
        <p:nvPicPr>
          <p:cNvPr id="1051" name="Picture 27" descr="C:\Users\Uživatel\AppData\Local\Microsoft\Windows\Temporary Internet Files\Content.IE5\LU3GZNMR\MC900083946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48264" y="2204864"/>
            <a:ext cx="1975754" cy="160944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57592" cy="5040560"/>
          </a:xfrm>
        </p:spPr>
        <p:txBody>
          <a:bodyPr>
            <a:noAutofit/>
          </a:bodyPr>
          <a:lstStyle/>
          <a:p>
            <a:br>
              <a:rPr lang="cs-CZ" sz="6000" dirty="0"/>
            </a:br>
            <a:r>
              <a:rPr lang="cs-CZ" sz="6000" dirty="0"/>
              <a:t>Co dáš zvířátkům k jídlu?</a:t>
            </a:r>
            <a:br>
              <a:rPr lang="cs-CZ" sz="6000" dirty="0"/>
            </a:br>
            <a:r>
              <a:rPr lang="cs-CZ" sz="6000" dirty="0"/>
              <a:t>Spoj čarou, co k sobě patří.</a:t>
            </a:r>
          </a:p>
        </p:txBody>
      </p:sp>
    </p:spTree>
  </p:cSld>
  <p:clrMapOvr>
    <a:masterClrMapping/>
  </p:clrMapOvr>
  <p:transition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živatel\AppData\Local\Microsoft\Windows\Temporary Internet Files\Content.IE5\ZNG107T9\MC90025083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00808"/>
            <a:ext cx="1656184" cy="1251570"/>
          </a:xfrm>
          <a:prstGeom prst="rect">
            <a:avLst/>
          </a:prstGeom>
          <a:noFill/>
        </p:spPr>
      </p:pic>
      <p:pic>
        <p:nvPicPr>
          <p:cNvPr id="2051" name="Picture 3" descr="C:\Users\Uživatel\AppData\Local\Microsoft\Windows\Temporary Internet Files\Content.IE5\TFJNLNGI\MC90014954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60648"/>
            <a:ext cx="1009000" cy="1350886"/>
          </a:xfrm>
          <a:prstGeom prst="rect">
            <a:avLst/>
          </a:prstGeom>
          <a:noFill/>
        </p:spPr>
      </p:pic>
      <p:pic>
        <p:nvPicPr>
          <p:cNvPr id="2052" name="Picture 4" descr="C:\Users\Uživatel\AppData\Local\Microsoft\Windows\Temporary Internet Files\Content.IE5\85T643N2\MC90034446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429000"/>
            <a:ext cx="1809598" cy="1257300"/>
          </a:xfrm>
          <a:prstGeom prst="rect">
            <a:avLst/>
          </a:prstGeom>
          <a:noFill/>
        </p:spPr>
      </p:pic>
      <p:pic>
        <p:nvPicPr>
          <p:cNvPr id="2053" name="Picture 5" descr="C:\Users\Uživatel\AppData\Local\Microsoft\Windows\Temporary Internet Files\Content.IE5\LU3GZNMR\MC90011242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5085184"/>
            <a:ext cx="1800200" cy="972441"/>
          </a:xfrm>
          <a:prstGeom prst="rect">
            <a:avLst/>
          </a:prstGeom>
          <a:noFill/>
        </p:spPr>
      </p:pic>
      <p:pic>
        <p:nvPicPr>
          <p:cNvPr id="2056" name="Picture 8" descr="C:\Users\Uživatel\AppData\Local\Microsoft\Windows\Temporary Internet Files\Content.IE5\LU3GZNMR\MC90033236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192" y="332656"/>
            <a:ext cx="1829714" cy="1277417"/>
          </a:xfrm>
          <a:prstGeom prst="rect">
            <a:avLst/>
          </a:prstGeom>
          <a:noFill/>
        </p:spPr>
      </p:pic>
      <p:pic>
        <p:nvPicPr>
          <p:cNvPr id="2058" name="Picture 10" descr="C:\Users\Uživatel\AppData\Local\Microsoft\Windows\Temporary Internet Files\Content.IE5\TFJNLNGI\MC90033242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00192" y="1772816"/>
            <a:ext cx="1835201" cy="1417320"/>
          </a:xfrm>
          <a:prstGeom prst="rect">
            <a:avLst/>
          </a:prstGeom>
          <a:noFill/>
        </p:spPr>
      </p:pic>
      <p:pic>
        <p:nvPicPr>
          <p:cNvPr id="2059" name="Picture 11" descr="C:\Users\Uživatel\AppData\Local\Microsoft\Windows\Temporary Internet Files\Content.IE5\85T643N2\MC900332418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00192" y="3429000"/>
            <a:ext cx="1826971" cy="1108253"/>
          </a:xfrm>
          <a:prstGeom prst="rect">
            <a:avLst/>
          </a:prstGeom>
          <a:noFill/>
        </p:spPr>
      </p:pic>
      <p:pic>
        <p:nvPicPr>
          <p:cNvPr id="2062" name="Picture 14" descr="C:\Users\Uživatel\AppData\Local\Microsoft\Windows\Temporary Internet Files\Content.IE5\TFJNLNGI\MC900441395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372200" y="4653136"/>
            <a:ext cx="1809750" cy="134302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352928" cy="5904656"/>
          </a:xfrm>
        </p:spPr>
        <p:txBody>
          <a:bodyPr>
            <a:normAutofit/>
          </a:bodyPr>
          <a:lstStyle/>
          <a:p>
            <a:r>
              <a:rPr lang="cs-CZ" sz="6000" dirty="0"/>
              <a:t>Zazpívej písničku „Když jsem já sloužil“.</a:t>
            </a:r>
            <a:br>
              <a:rPr lang="cs-CZ" sz="6000" dirty="0"/>
            </a:br>
            <a:r>
              <a:rPr lang="cs-CZ" sz="6000" dirty="0"/>
              <a:t>Obrázky ti napoví.</a:t>
            </a:r>
          </a:p>
        </p:txBody>
      </p:sp>
    </p:spTree>
  </p:cSld>
  <p:clrMapOvr>
    <a:masterClrMapping/>
  </p:clrMapOvr>
  <p:transition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živatel\AppData\Local\Microsoft\Windows\Temporary Internet Files\Content.IE5\85T643N2\MC90043637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548680"/>
            <a:ext cx="1714500" cy="1714500"/>
          </a:xfrm>
          <a:prstGeom prst="rect">
            <a:avLst/>
          </a:prstGeom>
          <a:noFill/>
        </p:spPr>
      </p:pic>
      <p:pic>
        <p:nvPicPr>
          <p:cNvPr id="3075" name="Picture 3" descr="C:\Users\Uživatel\AppData\Local\Microsoft\Windows\Temporary Internet Files\Content.IE5\LU3GZNMR\MC90035638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692696"/>
            <a:ext cx="1815998" cy="1596542"/>
          </a:xfrm>
          <a:prstGeom prst="rect">
            <a:avLst/>
          </a:prstGeom>
          <a:noFill/>
        </p:spPr>
      </p:pic>
      <p:pic>
        <p:nvPicPr>
          <p:cNvPr id="3076" name="Picture 4" descr="C:\Users\Uživatel\AppData\Local\Microsoft\Windows\Temporary Internet Files\Content.IE5\ZNG107T9\MC90040607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476672"/>
            <a:ext cx="1562100" cy="1841500"/>
          </a:xfrm>
          <a:prstGeom prst="rect">
            <a:avLst/>
          </a:prstGeom>
          <a:noFill/>
        </p:spPr>
      </p:pic>
      <p:pic>
        <p:nvPicPr>
          <p:cNvPr id="3077" name="Picture 5" descr="C:\Users\Uživatel\AppData\Local\Microsoft\Windows\Temporary Internet Files\Content.IE5\TFJNLNGI\MC90034485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2780928"/>
            <a:ext cx="1237183" cy="1650492"/>
          </a:xfrm>
          <a:prstGeom prst="rect">
            <a:avLst/>
          </a:prstGeom>
          <a:noFill/>
        </p:spPr>
      </p:pic>
      <p:pic>
        <p:nvPicPr>
          <p:cNvPr id="3079" name="Picture 7" descr="C:\Users\Uživatel\AppData\Local\Microsoft\Windows\Temporary Internet Files\Content.IE5\85T643N2\MC90005722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1920" y="2924944"/>
            <a:ext cx="1810512" cy="1439266"/>
          </a:xfrm>
          <a:prstGeom prst="rect">
            <a:avLst/>
          </a:prstGeom>
          <a:noFill/>
        </p:spPr>
      </p:pic>
      <p:pic>
        <p:nvPicPr>
          <p:cNvPr id="3083" name="Picture 11" descr="C:\Users\Uživatel\AppData\Local\Microsoft\Windows\Temporary Internet Files\Content.IE5\85T643N2\MC900034102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2564904"/>
            <a:ext cx="1512168" cy="1915413"/>
          </a:xfrm>
          <a:prstGeom prst="rect">
            <a:avLst/>
          </a:prstGeom>
          <a:noFill/>
        </p:spPr>
      </p:pic>
      <p:pic>
        <p:nvPicPr>
          <p:cNvPr id="3086" name="Picture 14" descr="C:\Users\Uživatel\AppData\Local\Microsoft\Windows\Temporary Internet Files\Content.IE5\85T643N2\MC900155527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560" y="5013176"/>
            <a:ext cx="2304256" cy="1397664"/>
          </a:xfrm>
          <a:prstGeom prst="rect">
            <a:avLst/>
          </a:prstGeom>
          <a:noFill/>
        </p:spPr>
      </p:pic>
      <p:pic>
        <p:nvPicPr>
          <p:cNvPr id="3087" name="Picture 15" descr="C:\Users\Uživatel\AppData\Local\Microsoft\Windows\Temporary Internet Files\Content.IE5\ZNG107T9\MC900305221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95936" y="4941168"/>
            <a:ext cx="1817827" cy="1440180"/>
          </a:xfrm>
          <a:prstGeom prst="rect">
            <a:avLst/>
          </a:prstGeom>
          <a:noFill/>
        </p:spPr>
      </p:pic>
      <p:pic>
        <p:nvPicPr>
          <p:cNvPr id="3089" name="Picture 17" descr="C:\Users\Uživatel\AppData\Local\Microsoft\Windows\Temporary Internet Files\Content.IE5\TFJNLNGI\MC900285650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948264" y="4509120"/>
            <a:ext cx="1224136" cy="207402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Použité 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5256584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>
                <a:hlinkClick r:id="rId2"/>
              </a:rPr>
              <a:t>www.office.microsoft.com</a:t>
            </a:r>
            <a:endParaRPr lang="cs-CZ" dirty="0"/>
          </a:p>
          <a:p>
            <a:endParaRPr lang="cs-CZ" dirty="0"/>
          </a:p>
          <a:p>
            <a:r>
              <a:rPr lang="cs-CZ" dirty="0"/>
              <a:t>Vlastní práce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0229568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Uživatel\AppData\Local\Microsoft\Windows\Temporary Internet Files\Content.IE5\85T643N2\MC90002690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76672"/>
            <a:ext cx="1836115" cy="1043330"/>
          </a:xfrm>
          <a:prstGeom prst="rect">
            <a:avLst/>
          </a:prstGeom>
          <a:noFill/>
        </p:spPr>
      </p:pic>
      <p:pic>
        <p:nvPicPr>
          <p:cNvPr id="1031" name="Picture 7" descr="C:\Users\Uživatel\AppData\Local\Microsoft\Windows\Temporary Internet Files\Content.IE5\TFJNLNGI\MC9000191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88640"/>
            <a:ext cx="2867860" cy="1918506"/>
          </a:xfrm>
          <a:prstGeom prst="rect">
            <a:avLst/>
          </a:prstGeom>
          <a:noFill/>
        </p:spPr>
      </p:pic>
      <p:pic>
        <p:nvPicPr>
          <p:cNvPr id="1032" name="Picture 8" descr="C:\Users\Uživatel\AppData\Local\Microsoft\Windows\Temporary Internet Files\Content.IE5\85T643N2\MC90031909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2132856"/>
            <a:ext cx="1836115" cy="1627632"/>
          </a:xfrm>
          <a:prstGeom prst="rect">
            <a:avLst/>
          </a:prstGeom>
          <a:noFill/>
        </p:spPr>
      </p:pic>
      <p:pic>
        <p:nvPicPr>
          <p:cNvPr id="1033" name="Picture 9" descr="C:\Users\Uživatel\AppData\Local\Microsoft\Windows\Temporary Internet Files\Content.IE5\TFJNLNGI\MC90003851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2132856"/>
            <a:ext cx="1177747" cy="1687982"/>
          </a:xfrm>
          <a:prstGeom prst="rect">
            <a:avLst/>
          </a:prstGeom>
          <a:noFill/>
        </p:spPr>
      </p:pic>
      <p:pic>
        <p:nvPicPr>
          <p:cNvPr id="1040" name="Picture 16" descr="C:\Users\Uživatel\AppData\Local\Microsoft\Windows\Temporary Internet Files\Content.IE5\LU3GZNMR\MC90010076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4653136"/>
            <a:ext cx="1656184" cy="1728402"/>
          </a:xfrm>
          <a:prstGeom prst="rect">
            <a:avLst/>
          </a:prstGeom>
          <a:noFill/>
        </p:spPr>
      </p:pic>
      <p:pic>
        <p:nvPicPr>
          <p:cNvPr id="1044" name="Picture 20" descr="C:\Users\Uživatel\AppData\Local\Microsoft\Windows\Temporary Internet Files\Content.IE5\ZNG107T9\MC900149697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6056" y="2060848"/>
            <a:ext cx="1922105" cy="1762578"/>
          </a:xfrm>
          <a:prstGeom prst="rect">
            <a:avLst/>
          </a:prstGeom>
          <a:noFill/>
        </p:spPr>
      </p:pic>
      <p:pic>
        <p:nvPicPr>
          <p:cNvPr id="1047" name="Picture 23" descr="C:\Users\Uživatel\AppData\Local\Microsoft\Windows\Temporary Internet Files\Content.IE5\TFJNLNGI\MC900425846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39952" y="4581128"/>
            <a:ext cx="1857375" cy="1835150"/>
          </a:xfrm>
          <a:prstGeom prst="rect">
            <a:avLst/>
          </a:prstGeom>
          <a:noFill/>
        </p:spPr>
      </p:pic>
      <p:pic>
        <p:nvPicPr>
          <p:cNvPr id="1049" name="Picture 25" descr="C:\Users\Uživatel\AppData\Local\Microsoft\Windows\Temporary Internet Files\Content.IE5\LU3GZNMR\MC900411640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60232" y="116632"/>
            <a:ext cx="1936750" cy="1797050"/>
          </a:xfrm>
          <a:prstGeom prst="rect">
            <a:avLst/>
          </a:prstGeom>
          <a:noFill/>
        </p:spPr>
      </p:pic>
      <p:pic>
        <p:nvPicPr>
          <p:cNvPr id="1050" name="Picture 26" descr="C:\Users\Uživatel\AppData\Local\Microsoft\Windows\Temporary Internet Files\Content.IE5\ZNG107T9\MC900235199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32240" y="5157192"/>
            <a:ext cx="1826971" cy="1479499"/>
          </a:xfrm>
          <a:prstGeom prst="rect">
            <a:avLst/>
          </a:prstGeom>
          <a:noFill/>
        </p:spPr>
      </p:pic>
      <p:pic>
        <p:nvPicPr>
          <p:cNvPr id="1051" name="Picture 27" descr="C:\Users\Uživatel\AppData\Local\Microsoft\Windows\Temporary Internet Files\Content.IE5\LU3GZNMR\MC900083946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48264" y="2204864"/>
            <a:ext cx="1975754" cy="160944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Zakroužkuj zvířata, která chováme na maso.</a:t>
            </a:r>
          </a:p>
        </p:txBody>
      </p:sp>
    </p:spTree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Uživatel\AppData\Local\Microsoft\Windows\Temporary Internet Files\Content.IE5\85T643N2\MC90002690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76672"/>
            <a:ext cx="1836115" cy="1043330"/>
          </a:xfrm>
          <a:prstGeom prst="rect">
            <a:avLst/>
          </a:prstGeom>
          <a:noFill/>
        </p:spPr>
      </p:pic>
      <p:pic>
        <p:nvPicPr>
          <p:cNvPr id="1031" name="Picture 7" descr="C:\Users\Uživatel\AppData\Local\Microsoft\Windows\Temporary Internet Files\Content.IE5\TFJNLNGI\MC9000191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88640"/>
            <a:ext cx="2867860" cy="1918506"/>
          </a:xfrm>
          <a:prstGeom prst="rect">
            <a:avLst/>
          </a:prstGeom>
          <a:noFill/>
        </p:spPr>
      </p:pic>
      <p:pic>
        <p:nvPicPr>
          <p:cNvPr id="1032" name="Picture 8" descr="C:\Users\Uživatel\AppData\Local\Microsoft\Windows\Temporary Internet Files\Content.IE5\85T643N2\MC90031909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2132856"/>
            <a:ext cx="1836115" cy="1627632"/>
          </a:xfrm>
          <a:prstGeom prst="rect">
            <a:avLst/>
          </a:prstGeom>
          <a:noFill/>
        </p:spPr>
      </p:pic>
      <p:pic>
        <p:nvPicPr>
          <p:cNvPr id="1033" name="Picture 9" descr="C:\Users\Uživatel\AppData\Local\Microsoft\Windows\Temporary Internet Files\Content.IE5\TFJNLNGI\MC90003851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2132856"/>
            <a:ext cx="1177747" cy="1687982"/>
          </a:xfrm>
          <a:prstGeom prst="rect">
            <a:avLst/>
          </a:prstGeom>
          <a:noFill/>
        </p:spPr>
      </p:pic>
      <p:pic>
        <p:nvPicPr>
          <p:cNvPr id="1040" name="Picture 16" descr="C:\Users\Uživatel\AppData\Local\Microsoft\Windows\Temporary Internet Files\Content.IE5\LU3GZNMR\MC90010076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4653136"/>
            <a:ext cx="1656184" cy="1728402"/>
          </a:xfrm>
          <a:prstGeom prst="rect">
            <a:avLst/>
          </a:prstGeom>
          <a:noFill/>
        </p:spPr>
      </p:pic>
      <p:pic>
        <p:nvPicPr>
          <p:cNvPr id="1044" name="Picture 20" descr="C:\Users\Uživatel\AppData\Local\Microsoft\Windows\Temporary Internet Files\Content.IE5\ZNG107T9\MC900149697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6056" y="2060848"/>
            <a:ext cx="1922105" cy="1762578"/>
          </a:xfrm>
          <a:prstGeom prst="rect">
            <a:avLst/>
          </a:prstGeom>
          <a:noFill/>
        </p:spPr>
      </p:pic>
      <p:pic>
        <p:nvPicPr>
          <p:cNvPr id="1047" name="Picture 23" descr="C:\Users\Uživatel\AppData\Local\Microsoft\Windows\Temporary Internet Files\Content.IE5\TFJNLNGI\MC900425846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39952" y="4581128"/>
            <a:ext cx="1857375" cy="1835150"/>
          </a:xfrm>
          <a:prstGeom prst="rect">
            <a:avLst/>
          </a:prstGeom>
          <a:noFill/>
        </p:spPr>
      </p:pic>
      <p:pic>
        <p:nvPicPr>
          <p:cNvPr id="1049" name="Picture 25" descr="C:\Users\Uživatel\AppData\Local\Microsoft\Windows\Temporary Internet Files\Content.IE5\LU3GZNMR\MC900411640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60232" y="116632"/>
            <a:ext cx="1936750" cy="1797050"/>
          </a:xfrm>
          <a:prstGeom prst="rect">
            <a:avLst/>
          </a:prstGeom>
          <a:noFill/>
        </p:spPr>
      </p:pic>
      <p:pic>
        <p:nvPicPr>
          <p:cNvPr id="1050" name="Picture 26" descr="C:\Users\Uživatel\AppData\Local\Microsoft\Windows\Temporary Internet Files\Content.IE5\ZNG107T9\MC900235199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32240" y="5157192"/>
            <a:ext cx="1826971" cy="1479499"/>
          </a:xfrm>
          <a:prstGeom prst="rect">
            <a:avLst/>
          </a:prstGeom>
          <a:noFill/>
        </p:spPr>
      </p:pic>
      <p:pic>
        <p:nvPicPr>
          <p:cNvPr id="1051" name="Picture 27" descr="C:\Users\Uživatel\AppData\Local\Microsoft\Windows\Temporary Internet Files\Content.IE5\LU3GZNMR\MC900083946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48264" y="2204864"/>
            <a:ext cx="1975754" cy="160944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/>
          <p:cNvSpPr txBox="1"/>
          <p:nvPr/>
        </p:nvSpPr>
        <p:spPr>
          <a:xfrm>
            <a:off x="395536" y="908720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6000" dirty="0"/>
          </a:p>
          <a:p>
            <a:pPr algn="ctr"/>
            <a:endParaRPr lang="cs-CZ" sz="6000" dirty="0"/>
          </a:p>
          <a:p>
            <a:pPr algn="ctr"/>
            <a:r>
              <a:rPr lang="cs-CZ" sz="6000" dirty="0"/>
              <a:t>Zakroužkuj zvířata, která chováme pro vejce.</a:t>
            </a:r>
          </a:p>
        </p:txBody>
      </p:sp>
    </p:spTree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Uživatel\AppData\Local\Microsoft\Windows\Temporary Internet Files\Content.IE5\85T643N2\MC90002690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76672"/>
            <a:ext cx="1836115" cy="1043330"/>
          </a:xfrm>
          <a:prstGeom prst="rect">
            <a:avLst/>
          </a:prstGeom>
          <a:noFill/>
        </p:spPr>
      </p:pic>
      <p:pic>
        <p:nvPicPr>
          <p:cNvPr id="1031" name="Picture 7" descr="C:\Users\Uživatel\AppData\Local\Microsoft\Windows\Temporary Internet Files\Content.IE5\TFJNLNGI\MC9000191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88640"/>
            <a:ext cx="2867860" cy="1918506"/>
          </a:xfrm>
          <a:prstGeom prst="rect">
            <a:avLst/>
          </a:prstGeom>
          <a:noFill/>
        </p:spPr>
      </p:pic>
      <p:pic>
        <p:nvPicPr>
          <p:cNvPr id="1032" name="Picture 8" descr="C:\Users\Uživatel\AppData\Local\Microsoft\Windows\Temporary Internet Files\Content.IE5\85T643N2\MC90031909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2132856"/>
            <a:ext cx="1836115" cy="1627632"/>
          </a:xfrm>
          <a:prstGeom prst="rect">
            <a:avLst/>
          </a:prstGeom>
          <a:noFill/>
        </p:spPr>
      </p:pic>
      <p:pic>
        <p:nvPicPr>
          <p:cNvPr id="1033" name="Picture 9" descr="C:\Users\Uživatel\AppData\Local\Microsoft\Windows\Temporary Internet Files\Content.IE5\TFJNLNGI\MC90003851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2132856"/>
            <a:ext cx="1177747" cy="1687982"/>
          </a:xfrm>
          <a:prstGeom prst="rect">
            <a:avLst/>
          </a:prstGeom>
          <a:noFill/>
        </p:spPr>
      </p:pic>
      <p:pic>
        <p:nvPicPr>
          <p:cNvPr id="1040" name="Picture 16" descr="C:\Users\Uživatel\AppData\Local\Microsoft\Windows\Temporary Internet Files\Content.IE5\LU3GZNMR\MC90010076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4653136"/>
            <a:ext cx="1656184" cy="1728402"/>
          </a:xfrm>
          <a:prstGeom prst="rect">
            <a:avLst/>
          </a:prstGeom>
          <a:noFill/>
        </p:spPr>
      </p:pic>
      <p:pic>
        <p:nvPicPr>
          <p:cNvPr id="1044" name="Picture 20" descr="C:\Users\Uživatel\AppData\Local\Microsoft\Windows\Temporary Internet Files\Content.IE5\ZNG107T9\MC900149697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6056" y="2060848"/>
            <a:ext cx="1922105" cy="1762578"/>
          </a:xfrm>
          <a:prstGeom prst="rect">
            <a:avLst/>
          </a:prstGeom>
          <a:noFill/>
        </p:spPr>
      </p:pic>
      <p:pic>
        <p:nvPicPr>
          <p:cNvPr id="1047" name="Picture 23" descr="C:\Users\Uživatel\AppData\Local\Microsoft\Windows\Temporary Internet Files\Content.IE5\TFJNLNGI\MC900425846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39952" y="4581128"/>
            <a:ext cx="1857375" cy="1835150"/>
          </a:xfrm>
          <a:prstGeom prst="rect">
            <a:avLst/>
          </a:prstGeom>
          <a:noFill/>
        </p:spPr>
      </p:pic>
      <p:pic>
        <p:nvPicPr>
          <p:cNvPr id="1049" name="Picture 25" descr="C:\Users\Uživatel\AppData\Local\Microsoft\Windows\Temporary Internet Files\Content.IE5\LU3GZNMR\MC900411640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60232" y="116632"/>
            <a:ext cx="1936750" cy="1797050"/>
          </a:xfrm>
          <a:prstGeom prst="rect">
            <a:avLst/>
          </a:prstGeom>
          <a:noFill/>
        </p:spPr>
      </p:pic>
      <p:pic>
        <p:nvPicPr>
          <p:cNvPr id="1050" name="Picture 26" descr="C:\Users\Uživatel\AppData\Local\Microsoft\Windows\Temporary Internet Files\Content.IE5\ZNG107T9\MC900235199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32240" y="5157192"/>
            <a:ext cx="1826971" cy="1479499"/>
          </a:xfrm>
          <a:prstGeom prst="rect">
            <a:avLst/>
          </a:prstGeom>
          <a:noFill/>
        </p:spPr>
      </p:pic>
      <p:pic>
        <p:nvPicPr>
          <p:cNvPr id="1051" name="Picture 27" descr="C:\Users\Uživatel\AppData\Local\Microsoft\Windows\Temporary Internet Files\Content.IE5\LU3GZNMR\MC900083946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48264" y="2204864"/>
            <a:ext cx="1975754" cy="160944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611560" y="28529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Zakroužkuj zvířata, která chováme pro mléko.</a:t>
            </a:r>
          </a:p>
        </p:txBody>
      </p:sp>
    </p:spTree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Uživatel\AppData\Local\Microsoft\Windows\Temporary Internet Files\Content.IE5\85T643N2\MC90002690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76672"/>
            <a:ext cx="1836115" cy="1043330"/>
          </a:xfrm>
          <a:prstGeom prst="rect">
            <a:avLst/>
          </a:prstGeom>
          <a:noFill/>
        </p:spPr>
      </p:pic>
      <p:pic>
        <p:nvPicPr>
          <p:cNvPr id="1031" name="Picture 7" descr="C:\Users\Uživatel\AppData\Local\Microsoft\Windows\Temporary Internet Files\Content.IE5\TFJNLNGI\MC9000191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88640"/>
            <a:ext cx="2867860" cy="1918506"/>
          </a:xfrm>
          <a:prstGeom prst="rect">
            <a:avLst/>
          </a:prstGeom>
          <a:noFill/>
        </p:spPr>
      </p:pic>
      <p:pic>
        <p:nvPicPr>
          <p:cNvPr id="1032" name="Picture 8" descr="C:\Users\Uživatel\AppData\Local\Microsoft\Windows\Temporary Internet Files\Content.IE5\85T643N2\MC90031909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2132856"/>
            <a:ext cx="1836115" cy="1627632"/>
          </a:xfrm>
          <a:prstGeom prst="rect">
            <a:avLst/>
          </a:prstGeom>
          <a:noFill/>
        </p:spPr>
      </p:pic>
      <p:pic>
        <p:nvPicPr>
          <p:cNvPr id="1033" name="Picture 9" descr="C:\Users\Uživatel\AppData\Local\Microsoft\Windows\Temporary Internet Files\Content.IE5\TFJNLNGI\MC90003851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2132856"/>
            <a:ext cx="1177747" cy="1687982"/>
          </a:xfrm>
          <a:prstGeom prst="rect">
            <a:avLst/>
          </a:prstGeom>
          <a:noFill/>
        </p:spPr>
      </p:pic>
      <p:pic>
        <p:nvPicPr>
          <p:cNvPr id="1040" name="Picture 16" descr="C:\Users\Uživatel\AppData\Local\Microsoft\Windows\Temporary Internet Files\Content.IE5\LU3GZNMR\MC90010076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4653136"/>
            <a:ext cx="1656184" cy="1728402"/>
          </a:xfrm>
          <a:prstGeom prst="rect">
            <a:avLst/>
          </a:prstGeom>
          <a:noFill/>
        </p:spPr>
      </p:pic>
      <p:pic>
        <p:nvPicPr>
          <p:cNvPr id="1044" name="Picture 20" descr="C:\Users\Uživatel\AppData\Local\Microsoft\Windows\Temporary Internet Files\Content.IE5\ZNG107T9\MC900149697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6056" y="2060848"/>
            <a:ext cx="1922105" cy="1762578"/>
          </a:xfrm>
          <a:prstGeom prst="rect">
            <a:avLst/>
          </a:prstGeom>
          <a:noFill/>
        </p:spPr>
      </p:pic>
      <p:pic>
        <p:nvPicPr>
          <p:cNvPr id="1047" name="Picture 23" descr="C:\Users\Uživatel\AppData\Local\Microsoft\Windows\Temporary Internet Files\Content.IE5\TFJNLNGI\MC900425846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39952" y="4581128"/>
            <a:ext cx="1857375" cy="1835150"/>
          </a:xfrm>
          <a:prstGeom prst="rect">
            <a:avLst/>
          </a:prstGeom>
          <a:noFill/>
        </p:spPr>
      </p:pic>
      <p:pic>
        <p:nvPicPr>
          <p:cNvPr id="1049" name="Picture 25" descr="C:\Users\Uživatel\AppData\Local\Microsoft\Windows\Temporary Internet Files\Content.IE5\LU3GZNMR\MC900411640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60232" y="116632"/>
            <a:ext cx="1936750" cy="1797050"/>
          </a:xfrm>
          <a:prstGeom prst="rect">
            <a:avLst/>
          </a:prstGeom>
          <a:noFill/>
        </p:spPr>
      </p:pic>
      <p:pic>
        <p:nvPicPr>
          <p:cNvPr id="1050" name="Picture 26" descr="C:\Users\Uživatel\AppData\Local\Microsoft\Windows\Temporary Internet Files\Content.IE5\ZNG107T9\MC900235199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32240" y="5157192"/>
            <a:ext cx="1826971" cy="1479499"/>
          </a:xfrm>
          <a:prstGeom prst="rect">
            <a:avLst/>
          </a:prstGeom>
          <a:noFill/>
        </p:spPr>
      </p:pic>
      <p:pic>
        <p:nvPicPr>
          <p:cNvPr id="1051" name="Picture 27" descr="C:\Users\Uživatel\AppData\Local\Microsoft\Windows\Temporary Internet Files\Content.IE5\LU3GZNMR\MC900083946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48264" y="2204864"/>
            <a:ext cx="1975754" cy="160944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39552" y="332656"/>
            <a:ext cx="8352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6000" dirty="0"/>
          </a:p>
          <a:p>
            <a:pPr algn="ctr"/>
            <a:endParaRPr lang="cs-CZ" sz="6000" dirty="0"/>
          </a:p>
          <a:p>
            <a:pPr algn="ctr"/>
            <a:r>
              <a:rPr lang="cs-CZ" sz="6000" dirty="0"/>
              <a:t>Zakroužkuj zvířata, která chováme pro radost.</a:t>
            </a:r>
          </a:p>
        </p:txBody>
      </p:sp>
    </p:spTree>
  </p:cSld>
  <p:clrMapOvr>
    <a:masterClrMapping/>
  </p:clrMapOvr>
  <p:transition>
    <p:wheel spokes="1"/>
  </p:transition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80</Words>
  <Application>Microsoft Office PowerPoint</Application>
  <PresentationFormat>Předvádění na obrazovce (4:3)</PresentationFormat>
  <Paragraphs>18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Calibri</vt:lpstr>
      <vt:lpstr>Motiv systému Office</vt:lpstr>
      <vt:lpstr>Prezentace aplikace PowerPoint</vt:lpstr>
      <vt:lpstr>Prezentace aplikace PowerPoint</vt:lpstr>
      <vt:lpstr>Zakroužkuj zvířata, která chováme na maso.</vt:lpstr>
      <vt:lpstr>Prezentace aplikace PowerPoint</vt:lpstr>
      <vt:lpstr>Prezentace aplikace PowerPoint</vt:lpstr>
      <vt:lpstr>Prezentace aplikace PowerPoint</vt:lpstr>
      <vt:lpstr>Zakroužkuj zvířata, která chováme pro mléko.</vt:lpstr>
      <vt:lpstr>Prezentace aplikace PowerPoint</vt:lpstr>
      <vt:lpstr>Prezentace aplikace PowerPoint</vt:lpstr>
      <vt:lpstr>Prezentace aplikace PowerPoint</vt:lpstr>
      <vt:lpstr> Co dáš zvířátkům k jídlu? Spoj čarou, co k sobě patří.</vt:lpstr>
      <vt:lpstr>Prezentace aplikace PowerPoint</vt:lpstr>
      <vt:lpstr>Zazpívej písničku „Když jsem já sloužil“. Obrázky ti napoví.</vt:lpstr>
      <vt:lpstr>Prezentace aplikace PowerPoint</vt:lpstr>
      <vt:lpstr>Použité 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Iva</cp:lastModifiedBy>
  <cp:revision>84</cp:revision>
  <dcterms:created xsi:type="dcterms:W3CDTF">2011-08-21T15:31:45Z</dcterms:created>
  <dcterms:modified xsi:type="dcterms:W3CDTF">2020-04-01T10:22:45Z</dcterms:modified>
</cp:coreProperties>
</file>