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7" y="8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hyperlink" Target="https://learningapps.org/watch?v=pg7b6uu6t23" TargetMode="External"/><Relationship Id="rId26" Type="http://schemas.openxmlformats.org/officeDocument/2006/relationships/image" Target="../media/image13.png"/><Relationship Id="rId21" Type="http://schemas.openxmlformats.org/officeDocument/2006/relationships/image" Target="../media/image10.png"/><Relationship Id="rId34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hyperlink" Target="http://drive.google.com/file/d/1k7sZV17ALcWbJ57TwmcdJWa7poiOzc-W/view" TargetMode="External"/><Relationship Id="rId17" Type="http://schemas.openxmlformats.org/officeDocument/2006/relationships/image" Target="../media/image8.png"/><Relationship Id="rId25" Type="http://schemas.openxmlformats.org/officeDocument/2006/relationships/hyperlink" Target="https://learningapps.org/watch?v=pbxzr4zak23" TargetMode="External"/><Relationship Id="rId33" Type="http://schemas.openxmlformats.org/officeDocument/2006/relationships/hyperlink" Target="https://learningapps.org/watch?v=pjwtnzpan23" TargetMode="External"/><Relationship Id="rId38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learningapps.org/watch?v=p0ftkma6c22" TargetMode="External"/><Relationship Id="rId20" Type="http://schemas.openxmlformats.org/officeDocument/2006/relationships/hyperlink" Target="https://learningapps.org/watch?v=p3bbnx7va23" TargetMode="External"/><Relationship Id="rId29" Type="http://schemas.openxmlformats.org/officeDocument/2006/relationships/hyperlink" Target="https://learningapps.org/watch?v=phq2brgit23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learningapps.org/watch?v=p9reum24k23" TargetMode="External"/><Relationship Id="rId11" Type="http://schemas.openxmlformats.org/officeDocument/2006/relationships/image" Target="../media/image5.png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hyperlink" Target="https://www.flippity.net/vb.php?k=1xIQaPhg6UUd5hEpv9gCWsXYoWPeuLnYlyahmrcXEj0w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10" Type="http://schemas.openxmlformats.org/officeDocument/2006/relationships/hyperlink" Target="https://learningapps.org/watch?v=py4b6ssq223" TargetMode="External"/><Relationship Id="rId19" Type="http://schemas.openxmlformats.org/officeDocument/2006/relationships/image" Target="../media/image9.png"/><Relationship Id="rId31" Type="http://schemas.openxmlformats.org/officeDocument/2006/relationships/hyperlink" Target="https://learningapps.org/watch?v=pczi5bei223" TargetMode="External"/><Relationship Id="rId4" Type="http://schemas.openxmlformats.org/officeDocument/2006/relationships/hyperlink" Target="https://learningapps.org/watch?v=pg6031nm523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s://learningapps.org/watch?v=pm6fd1zqa23" TargetMode="External"/><Relationship Id="rId22" Type="http://schemas.openxmlformats.org/officeDocument/2006/relationships/hyperlink" Target="https://learningapps.org/watch?v=p188wvqyj23" TargetMode="External"/><Relationship Id="rId27" Type="http://schemas.openxmlformats.org/officeDocument/2006/relationships/hyperlink" Target="https://learningapps.org/watch?v=p71fsphet23" TargetMode="External"/><Relationship Id="rId30" Type="http://schemas.openxmlformats.org/officeDocument/2006/relationships/image" Target="../media/image15.png"/><Relationship Id="rId35" Type="http://schemas.openxmlformats.org/officeDocument/2006/relationships/hyperlink" Target="https://learningapps.org/watch?v=poftehyzj23" TargetMode="External"/><Relationship Id="rId8" Type="http://schemas.openxmlformats.org/officeDocument/2006/relationships/hyperlink" Target="https://learningapps.org/watch?v=p31vdxr1c23" TargetMode="Externa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8575" y="917100"/>
            <a:ext cx="796450" cy="103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18150" y="1405950"/>
            <a:ext cx="351379" cy="4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29825" y="2220250"/>
            <a:ext cx="512625" cy="75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81350" y="1405950"/>
            <a:ext cx="274600" cy="29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The Haunting 1 Hour of HP Lovecraft Orchestral Music for Call of Cthulhu (mp3cut.net).mp3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1950" y="122175"/>
            <a:ext cx="185700" cy="1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856100" y="3529425"/>
            <a:ext cx="483075" cy="81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862375" y="3760775"/>
            <a:ext cx="328350" cy="37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542550" y="4718300"/>
            <a:ext cx="282700" cy="17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094400" y="634050"/>
            <a:ext cx="152655" cy="29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22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4709575" y="4729700"/>
            <a:ext cx="265525" cy="15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22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948225" y="3033450"/>
            <a:ext cx="307275" cy="8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25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201725" y="307875"/>
            <a:ext cx="168750" cy="62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>
            <a:hlinkClick r:id="rId27"/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5282725" y="4721550"/>
            <a:ext cx="265525" cy="7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>
            <a:hlinkClick r:id="rId29"/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 flipH="1">
            <a:off x="6599975" y="2289075"/>
            <a:ext cx="70075" cy="34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>
            <a:hlinkClick r:id="rId31"/>
          </p:cNvPr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3962251" y="4729700"/>
            <a:ext cx="265525" cy="83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>
            <a:hlinkClick r:id="rId33"/>
          </p:cNvPr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1824124" y="2434134"/>
            <a:ext cx="307275" cy="68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>
            <a:hlinkClick r:id="rId35"/>
          </p:cNvPr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1264375" y="4611450"/>
            <a:ext cx="212175" cy="6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>
            <a:hlinkClick r:id="rId37"/>
          </p:cNvPr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2837300" y="3551514"/>
            <a:ext cx="483074" cy="1102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Předvádění na obrazovce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Kovář</dc:creator>
  <cp:lastModifiedBy>Jakub Kovář</cp:lastModifiedBy>
  <cp:revision>1</cp:revision>
  <dcterms:modified xsi:type="dcterms:W3CDTF">2023-05-25T12:29:44Z</dcterms:modified>
</cp:coreProperties>
</file>