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80" r:id="rId3"/>
    <p:sldId id="27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79" r:id="rId12"/>
    <p:sldId id="265" r:id="rId13"/>
    <p:sldId id="267" r:id="rId14"/>
    <p:sldId id="269" r:id="rId15"/>
    <p:sldId id="272" r:id="rId16"/>
    <p:sldId id="273" r:id="rId17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7317C7-1800-4CA1-8B58-12DBCFE4A205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4453D00-EA79-4C36-ABAC-292895DD4C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655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3C60-869E-4D20-AAF9-35F69BBE691D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03B2-DCD5-477F-9391-1C7B966EC0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3C60-869E-4D20-AAF9-35F69BBE691D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03B2-DCD5-477F-9391-1C7B966EC0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3C60-869E-4D20-AAF9-35F69BBE691D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03B2-DCD5-477F-9391-1C7B966EC0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3C60-869E-4D20-AAF9-35F69BBE691D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03B2-DCD5-477F-9391-1C7B966EC0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3C60-869E-4D20-AAF9-35F69BBE691D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03B2-DCD5-477F-9391-1C7B966EC0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3C60-869E-4D20-AAF9-35F69BBE691D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03B2-DCD5-477F-9391-1C7B966EC0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3C60-869E-4D20-AAF9-35F69BBE691D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03B2-DCD5-477F-9391-1C7B966EC0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3C60-869E-4D20-AAF9-35F69BBE691D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03B2-DCD5-477F-9391-1C7B966EC0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3C60-869E-4D20-AAF9-35F69BBE691D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03B2-DCD5-477F-9391-1C7B966EC0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3C60-869E-4D20-AAF9-35F69BBE691D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03B2-DCD5-477F-9391-1C7B966EC0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3C60-869E-4D20-AAF9-35F69BBE691D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03B2-DCD5-477F-9391-1C7B966EC0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F3C60-869E-4D20-AAF9-35F69BBE691D}" type="datetimeFigureOut">
              <a:rPr lang="cs-CZ" smtClean="0"/>
              <a:pPr/>
              <a:t>31.5.2020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D03B2-DCD5-477F-9391-1C7B966EC0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/>
              <a:t>PRŮBĚHOVÝ   ČAS </a:t>
            </a:r>
            <a:endParaRPr lang="cs-CZ" sz="6600" b="1" dirty="0"/>
          </a:p>
        </p:txBody>
      </p:sp>
      <p:sp>
        <p:nvSpPr>
          <p:cNvPr id="3" name="Obdélník 2"/>
          <p:cNvSpPr/>
          <p:nvPr/>
        </p:nvSpPr>
        <p:spPr>
          <a:xfrm>
            <a:off x="6357950" y="214290"/>
            <a:ext cx="258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VY_12_INOVACE_AJ_I_22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8470323" cy="20717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cs-CZ" dirty="0" smtClean="0"/>
              <a:t>Teď zkus říct sám/sama, </a:t>
            </a:r>
            <a:br>
              <a:rPr lang="cs-CZ" dirty="0" smtClean="0"/>
            </a:br>
            <a:r>
              <a:rPr lang="cs-CZ" dirty="0" smtClean="0"/>
              <a:t>co dělá Petra právě teď.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tina\Desktop\peta\SDC11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3909060" cy="5212080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981914" y="551723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dirty="0" err="1"/>
              <a:t>She</a:t>
            </a:r>
            <a:r>
              <a:rPr lang="cs-CZ" sz="5400" dirty="0"/>
              <a:t> </a:t>
            </a:r>
            <a:r>
              <a:rPr lang="cs-CZ" sz="5400" dirty="0" err="1"/>
              <a:t>is</a:t>
            </a:r>
            <a:r>
              <a:rPr lang="cs-CZ" sz="5400" dirty="0"/>
              <a:t> </a:t>
            </a:r>
            <a:r>
              <a:rPr lang="cs-CZ" sz="5400" dirty="0" err="1"/>
              <a:t>playing</a:t>
            </a:r>
            <a:r>
              <a:rPr lang="cs-CZ" sz="5400" dirty="0"/>
              <a:t> </a:t>
            </a:r>
            <a:r>
              <a:rPr lang="cs-CZ" sz="5400" dirty="0" err="1"/>
              <a:t>the</a:t>
            </a:r>
            <a:r>
              <a:rPr lang="cs-CZ" sz="5400" dirty="0"/>
              <a:t> </a:t>
            </a:r>
            <a:r>
              <a:rPr lang="cs-CZ" sz="5400" dirty="0" err="1"/>
              <a:t>flute</a:t>
            </a:r>
            <a:r>
              <a:rPr lang="cs-CZ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286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tina\Desktop\peta\SDC11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212080" cy="3909060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1259632" y="486916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0" dirty="0" err="1"/>
              <a:t>She</a:t>
            </a:r>
            <a:r>
              <a:rPr lang="cs-CZ" sz="8000" dirty="0"/>
              <a:t> </a:t>
            </a:r>
            <a:r>
              <a:rPr lang="cs-CZ" sz="8000" dirty="0" err="1"/>
              <a:t>is</a:t>
            </a:r>
            <a:r>
              <a:rPr lang="cs-CZ" sz="8000" dirty="0"/>
              <a:t> </a:t>
            </a:r>
            <a:r>
              <a:rPr lang="cs-CZ" sz="8000" dirty="0" err="1"/>
              <a:t>drinking</a:t>
            </a:r>
            <a:r>
              <a:rPr lang="cs-CZ" sz="8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artina\Desktop\peta\SDC11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92696"/>
            <a:ext cx="5212080" cy="3909060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1180279" y="5085184"/>
            <a:ext cx="6555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0" dirty="0" err="1"/>
              <a:t>She</a:t>
            </a:r>
            <a:r>
              <a:rPr lang="cs-CZ" sz="8000" dirty="0"/>
              <a:t> </a:t>
            </a:r>
            <a:r>
              <a:rPr lang="cs-CZ" sz="8000" dirty="0" err="1"/>
              <a:t>is</a:t>
            </a:r>
            <a:r>
              <a:rPr lang="cs-CZ" sz="8000" dirty="0"/>
              <a:t> </a:t>
            </a:r>
            <a:r>
              <a:rPr lang="cs-CZ" sz="8000" dirty="0" err="1"/>
              <a:t>drawing</a:t>
            </a:r>
            <a:r>
              <a:rPr lang="cs-CZ"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tina\Desktop\peta\SDC11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212080" cy="3909060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611560" y="5229200"/>
            <a:ext cx="8031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dirty="0" err="1"/>
              <a:t>She</a:t>
            </a:r>
            <a:r>
              <a:rPr lang="cs-CZ" sz="6000" dirty="0"/>
              <a:t> </a:t>
            </a:r>
            <a:r>
              <a:rPr lang="cs-CZ" sz="6000" dirty="0" err="1"/>
              <a:t>is</a:t>
            </a:r>
            <a:r>
              <a:rPr lang="cs-CZ" sz="6000" dirty="0"/>
              <a:t> </a:t>
            </a:r>
            <a:r>
              <a:rPr lang="cs-CZ" sz="6000" dirty="0" err="1"/>
              <a:t>cleaning</a:t>
            </a:r>
            <a:r>
              <a:rPr lang="cs-CZ" sz="6000" dirty="0"/>
              <a:t> her </a:t>
            </a:r>
            <a:r>
              <a:rPr lang="cs-CZ" sz="6000" dirty="0" err="1"/>
              <a:t>room</a:t>
            </a:r>
            <a:r>
              <a:rPr lang="cs-CZ" sz="6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rtina\Desktop\peta\SDC11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126" y="1091576"/>
            <a:ext cx="5212080" cy="3909060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941783" y="5373216"/>
            <a:ext cx="73347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7200" dirty="0" err="1"/>
              <a:t>She</a:t>
            </a:r>
            <a:r>
              <a:rPr lang="cs-CZ" sz="7200" dirty="0"/>
              <a:t> </a:t>
            </a:r>
            <a:r>
              <a:rPr lang="cs-CZ" sz="7200" dirty="0" err="1"/>
              <a:t>is</a:t>
            </a:r>
            <a:r>
              <a:rPr lang="cs-CZ" sz="7200" dirty="0"/>
              <a:t> </a:t>
            </a:r>
            <a:r>
              <a:rPr lang="cs-CZ" sz="7200" dirty="0" err="1"/>
              <a:t>riding</a:t>
            </a:r>
            <a:r>
              <a:rPr lang="cs-CZ" sz="7200" dirty="0"/>
              <a:t> a bike.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rtina\Desktop\peta\SDC11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4664"/>
            <a:ext cx="3135166" cy="4180221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786580" y="5157192"/>
            <a:ext cx="79079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dirty="0" err="1"/>
              <a:t>She</a:t>
            </a:r>
            <a:r>
              <a:rPr lang="cs-CZ" sz="6000" dirty="0"/>
              <a:t> </a:t>
            </a:r>
            <a:r>
              <a:rPr lang="cs-CZ" sz="6000" dirty="0" err="1"/>
              <a:t>is</a:t>
            </a:r>
            <a:r>
              <a:rPr lang="cs-CZ" sz="6000" dirty="0"/>
              <a:t> </a:t>
            </a:r>
            <a:r>
              <a:rPr lang="cs-CZ" sz="6000" dirty="0" err="1"/>
              <a:t>playing</a:t>
            </a:r>
            <a:r>
              <a:rPr lang="cs-CZ" sz="6000" dirty="0"/>
              <a:t> basketball.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4"/>
          <p:cNvSpPr txBox="1">
            <a:spLocks noChangeArrowheads="1"/>
          </p:cNvSpPr>
          <p:nvPr/>
        </p:nvSpPr>
        <p:spPr bwMode="auto">
          <a:xfrm>
            <a:off x="0" y="63579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Autorem materiálu a všech jeho částí, není-li uvedeno jinak, je Mgr. Martina Peterková.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13"/>
          <p:cNvSpPr txBox="1">
            <a:spLocks noChangeAspect="1"/>
          </p:cNvSpPr>
          <p:nvPr/>
        </p:nvSpPr>
        <p:spPr>
          <a:xfrm>
            <a:off x="361950" y="142875"/>
            <a:ext cx="8658225" cy="628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Vzdělávací materiál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5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3409218"/>
              </p:ext>
            </p:extLst>
          </p:nvPr>
        </p:nvGraphicFramePr>
        <p:xfrm>
          <a:off x="647700" y="571500"/>
          <a:ext cx="8215313" cy="1414463"/>
        </p:xfrm>
        <a:graphic>
          <a:graphicData uri="http://schemas.openxmlformats.org/drawingml/2006/table">
            <a:tbl>
              <a:tblPr/>
              <a:tblGrid>
                <a:gridCol w="2500313"/>
                <a:gridCol w="5715000"/>
              </a:tblGrid>
              <a:tr h="141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MŠMT ČR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školy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Klíčová aktivita I/2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 PENÍZE ŠKOLÁM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CZ.1.07./1.4.00/21.2893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ZŠ a MŠ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Černovice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Ekoš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 my – hledáme cesty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Inovace a zkvalitnění výuky směřující k rozvoji čtenářské a informační gramotnosti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9948120"/>
              </p:ext>
            </p:extLst>
          </p:nvPr>
        </p:nvGraphicFramePr>
        <p:xfrm>
          <a:off x="576263" y="2500313"/>
          <a:ext cx="8215312" cy="2571750"/>
        </p:xfrm>
        <a:graphic>
          <a:graphicData uri="http://schemas.openxmlformats.org/drawingml/2006/table">
            <a:tbl>
              <a:tblPr/>
              <a:tblGrid>
                <a:gridCol w="2478088"/>
                <a:gridCol w="5737224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materiálu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Průběhový čas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Martina Peterková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Datum vzniku materiálu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21. 10. 2012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Třída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třída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Vzdělávací oblast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Jazyk a jazyková komunikace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Vzdělávací obor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Anglický jazyk I.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Tematický okruh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Průběhový čas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Tvorba průběhového času přítomného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Žáci si podle fotografií opakují průběhový čas.</a:t>
                      </a:r>
                    </a:p>
                  </a:txBody>
                  <a:tcPr marR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6549520"/>
              </p:ext>
            </p:extLst>
          </p:nvPr>
        </p:nvGraphicFramePr>
        <p:xfrm>
          <a:off x="1647825" y="2143125"/>
          <a:ext cx="6096000" cy="320675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20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Charakteristika vzdělávacího materiálu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Obdélník 19"/>
          <p:cNvSpPr>
            <a:spLocks noChangeArrowheads="1"/>
          </p:cNvSpPr>
          <p:nvPr/>
        </p:nvSpPr>
        <p:spPr bwMode="auto">
          <a:xfrm>
            <a:off x="3148013" y="5143500"/>
            <a:ext cx="29067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1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Hodnocení</a:t>
            </a:r>
            <a:r>
              <a:rPr lang="cs-CZ" sz="1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vzdělávacího</a:t>
            </a:r>
            <a:r>
              <a:rPr lang="cs-CZ" sz="1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materiálu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8365558"/>
              </p:ext>
            </p:extLst>
          </p:nvPr>
        </p:nvGraphicFramePr>
        <p:xfrm>
          <a:off x="576263" y="5500688"/>
          <a:ext cx="8215312" cy="571500"/>
        </p:xfrm>
        <a:graphic>
          <a:graphicData uri="http://schemas.openxmlformats.org/drawingml/2006/table">
            <a:tbl>
              <a:tblPr/>
              <a:tblGrid>
                <a:gridCol w="2500313"/>
                <a:gridCol w="5714999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Datum ověření ve výuce</a:t>
                      </a:r>
                    </a:p>
                  </a:txBody>
                  <a:tcPr marL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31. 10. 2012</a:t>
                      </a:r>
                    </a:p>
                  </a:txBody>
                  <a:tcPr marL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Zhodnocení materiálu </a:t>
                      </a:r>
                    </a:p>
                  </a:txBody>
                  <a:tcPr marL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Žáci zvládli práci bez obtíží, byla pro 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ně zajímavá. 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9"/>
          <p:cNvSpPr txBox="1">
            <a:spLocks noChangeArrowheads="1"/>
          </p:cNvSpPr>
          <p:nvPr/>
        </p:nvSpPr>
        <p:spPr bwMode="auto">
          <a:xfrm>
            <a:off x="647700" y="6072188"/>
            <a:ext cx="8286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endParaRPr lang="cs-CZ" sz="18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auto">
          <a:xfrm>
            <a:off x="0" y="6143644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cs-CZ" sz="11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Materiál je určen pro bezplatné používání pro potřeby výuky a vzdělávání na všech typech škol a školských zařízení. </a:t>
            </a:r>
          </a:p>
          <a:p>
            <a:pPr algn="ctr" eaLnBrk="0" hangingPunct="0"/>
            <a:r>
              <a:rPr lang="cs-CZ" sz="11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Jakékoliv další  využití materiálu podléhá autorskému zákonu.</a:t>
            </a:r>
            <a:endParaRPr lang="cs-CZ" sz="1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73"/>
          <p:cNvSpPr>
            <a:spLocks noChangeArrowheads="1"/>
          </p:cNvSpPr>
          <p:nvPr/>
        </p:nvSpPr>
        <p:spPr bwMode="auto">
          <a:xfrm>
            <a:off x="290513" y="96838"/>
            <a:ext cx="8715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endParaRPr lang="cs-CZ" sz="18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6648450" y="109538"/>
            <a:ext cx="285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VY_12_INOVACE_AJ_I_22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cs-CZ" sz="6000" dirty="0" err="1" smtClean="0"/>
              <a:t>This</a:t>
            </a:r>
            <a:r>
              <a:rPr lang="cs-CZ" sz="6000" dirty="0" smtClean="0"/>
              <a:t> </a:t>
            </a:r>
            <a:r>
              <a:rPr lang="cs-CZ" sz="6000" dirty="0" err="1" smtClean="0"/>
              <a:t>is</a:t>
            </a:r>
            <a:r>
              <a:rPr lang="cs-CZ" sz="6000" dirty="0" smtClean="0"/>
              <a:t> Petra.</a:t>
            </a:r>
            <a:br>
              <a:rPr lang="cs-CZ" sz="6000" dirty="0" smtClean="0"/>
            </a:br>
            <a:r>
              <a:rPr lang="cs-CZ" sz="6000" dirty="0" smtClean="0"/>
              <a:t> </a:t>
            </a:r>
            <a:br>
              <a:rPr lang="cs-CZ" sz="6000" dirty="0" smtClean="0"/>
            </a:br>
            <a:r>
              <a:rPr lang="cs-CZ" sz="6000" dirty="0" smtClean="0"/>
              <a:t>Look </a:t>
            </a:r>
            <a:r>
              <a:rPr lang="cs-CZ" sz="6000" dirty="0" err="1" smtClean="0"/>
              <a:t>and</a:t>
            </a:r>
            <a:r>
              <a:rPr lang="cs-CZ" sz="6000" dirty="0" smtClean="0"/>
              <a:t> </a:t>
            </a:r>
            <a:r>
              <a:rPr lang="cs-CZ" sz="6000" dirty="0" err="1" smtClean="0"/>
              <a:t>read</a:t>
            </a:r>
            <a:r>
              <a:rPr lang="cs-CZ" sz="6000" dirty="0" smtClean="0"/>
              <a:t> </a:t>
            </a:r>
            <a:br>
              <a:rPr lang="cs-CZ" sz="6000" dirty="0" smtClean="0"/>
            </a:br>
            <a:r>
              <a:rPr lang="cs-CZ" sz="6000" dirty="0" err="1" smtClean="0"/>
              <a:t>what</a:t>
            </a:r>
            <a:r>
              <a:rPr lang="cs-CZ" sz="6000" dirty="0" smtClean="0"/>
              <a:t> </a:t>
            </a:r>
            <a:r>
              <a:rPr lang="cs-CZ" sz="6000" dirty="0" err="1" smtClean="0"/>
              <a:t>is</a:t>
            </a:r>
            <a:r>
              <a:rPr lang="cs-CZ" sz="6000" dirty="0" smtClean="0"/>
              <a:t> </a:t>
            </a:r>
            <a:r>
              <a:rPr lang="cs-CZ" sz="6000" dirty="0" err="1" smtClean="0"/>
              <a:t>she</a:t>
            </a:r>
            <a:r>
              <a:rPr lang="cs-CZ" sz="6000" dirty="0" smtClean="0"/>
              <a:t> </a:t>
            </a:r>
            <a:r>
              <a:rPr lang="cs-CZ" sz="6000" dirty="0" err="1" smtClean="0"/>
              <a:t>doing</a:t>
            </a:r>
            <a:r>
              <a:rPr lang="cs-CZ" sz="6000" dirty="0" smtClean="0"/>
              <a:t> </a:t>
            </a:r>
            <a:br>
              <a:rPr lang="cs-CZ" sz="6000" dirty="0" smtClean="0"/>
            </a:br>
            <a:r>
              <a:rPr lang="cs-CZ" sz="6000" dirty="0" err="1" smtClean="0"/>
              <a:t>write</a:t>
            </a:r>
            <a:r>
              <a:rPr lang="cs-CZ" sz="6000" dirty="0" smtClean="0"/>
              <a:t> </a:t>
            </a:r>
            <a:r>
              <a:rPr lang="cs-CZ" sz="6000" dirty="0" err="1" smtClean="0"/>
              <a:t>now</a:t>
            </a:r>
            <a:r>
              <a:rPr lang="cs-CZ" sz="6000" dirty="0" smtClean="0"/>
              <a:t>.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a\Desktop\peta\SDC11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77460"/>
            <a:ext cx="5212080" cy="3909060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5429256" y="571480"/>
            <a:ext cx="3286148" cy="2643206"/>
          </a:xfrm>
          <a:prstGeom prst="cloudCallout">
            <a:avLst>
              <a:gd name="adj1" fmla="val -47754"/>
              <a:gd name="adj2" fmla="val 7429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smtClean="0"/>
              <a:t>I </a:t>
            </a:r>
            <a:r>
              <a:rPr lang="cs-CZ" sz="3500" dirty="0" err="1" smtClean="0"/>
              <a:t>am</a:t>
            </a:r>
            <a:r>
              <a:rPr lang="cs-CZ" sz="3500" dirty="0" smtClean="0"/>
              <a:t> </a:t>
            </a:r>
            <a:r>
              <a:rPr lang="cs-CZ" sz="3500" dirty="0" err="1" smtClean="0"/>
              <a:t>watching</a:t>
            </a:r>
            <a:r>
              <a:rPr lang="cs-CZ" sz="3500" dirty="0" smtClean="0"/>
              <a:t> TV </a:t>
            </a:r>
            <a:r>
              <a:rPr lang="cs-CZ" sz="3500" dirty="0" err="1" smtClean="0"/>
              <a:t>right</a:t>
            </a:r>
            <a:r>
              <a:rPr lang="cs-CZ" sz="3500" dirty="0" smtClean="0"/>
              <a:t> </a:t>
            </a:r>
            <a:r>
              <a:rPr lang="cs-CZ" sz="3500" dirty="0" err="1" smtClean="0"/>
              <a:t>now</a:t>
            </a:r>
            <a:r>
              <a:rPr lang="cs-CZ" sz="3500" dirty="0" smtClean="0"/>
              <a:t>.</a:t>
            </a:r>
            <a:endParaRPr lang="cs-CZ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tina\Desktop\peta\SDC11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14554"/>
            <a:ext cx="5212080" cy="3909060"/>
          </a:xfrm>
          <a:prstGeom prst="rect">
            <a:avLst/>
          </a:prstGeom>
          <a:noFill/>
        </p:spPr>
      </p:pic>
      <p:sp>
        <p:nvSpPr>
          <p:cNvPr id="3" name="Obláček 2"/>
          <p:cNvSpPr/>
          <p:nvPr/>
        </p:nvSpPr>
        <p:spPr>
          <a:xfrm>
            <a:off x="5000628" y="642918"/>
            <a:ext cx="3286148" cy="2286016"/>
          </a:xfrm>
          <a:prstGeom prst="cloudCallout">
            <a:avLst>
              <a:gd name="adj1" fmla="val -76263"/>
              <a:gd name="adj2" fmla="val 7840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smtClean="0"/>
              <a:t>I </a:t>
            </a:r>
            <a:r>
              <a:rPr lang="cs-CZ" sz="3500" dirty="0" err="1" smtClean="0"/>
              <a:t>am</a:t>
            </a:r>
            <a:r>
              <a:rPr lang="cs-CZ" sz="3500" dirty="0" smtClean="0"/>
              <a:t> </a:t>
            </a:r>
            <a:r>
              <a:rPr lang="cs-CZ" sz="3500" dirty="0" err="1" smtClean="0"/>
              <a:t>reading</a:t>
            </a:r>
            <a:r>
              <a:rPr lang="cs-CZ" sz="3500" dirty="0" smtClean="0"/>
              <a:t> </a:t>
            </a:r>
          </a:p>
          <a:p>
            <a:pPr algn="ctr"/>
            <a:r>
              <a:rPr lang="cs-CZ" sz="3500" dirty="0" smtClean="0"/>
              <a:t>a </a:t>
            </a:r>
            <a:r>
              <a:rPr lang="cs-CZ" sz="3500" dirty="0" err="1" smtClean="0"/>
              <a:t>book</a:t>
            </a:r>
            <a:r>
              <a:rPr lang="cs-CZ" sz="3500" dirty="0" smtClean="0"/>
              <a:t>.</a:t>
            </a:r>
            <a:endParaRPr lang="cs-CZ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tina\Desktop\peta\SDC11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5212080" cy="3909060"/>
          </a:xfrm>
          <a:prstGeom prst="rect">
            <a:avLst/>
          </a:prstGeom>
          <a:noFill/>
        </p:spPr>
      </p:pic>
      <p:sp>
        <p:nvSpPr>
          <p:cNvPr id="3" name="Obláček 2"/>
          <p:cNvSpPr/>
          <p:nvPr/>
        </p:nvSpPr>
        <p:spPr>
          <a:xfrm>
            <a:off x="214282" y="642918"/>
            <a:ext cx="3500462" cy="3500462"/>
          </a:xfrm>
          <a:prstGeom prst="cloudCallout">
            <a:avLst>
              <a:gd name="adj1" fmla="val 69751"/>
              <a:gd name="adj2" fmla="val 537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smtClean="0"/>
              <a:t>I </a:t>
            </a:r>
            <a:r>
              <a:rPr lang="cs-CZ" sz="3500" dirty="0" err="1" smtClean="0"/>
              <a:t>am</a:t>
            </a:r>
            <a:r>
              <a:rPr lang="cs-CZ" sz="3500" dirty="0" smtClean="0"/>
              <a:t> </a:t>
            </a:r>
            <a:r>
              <a:rPr lang="cs-CZ" sz="3500" dirty="0" err="1" smtClean="0"/>
              <a:t>doing</a:t>
            </a:r>
            <a:r>
              <a:rPr lang="cs-CZ" sz="3500" dirty="0" smtClean="0"/>
              <a:t> my </a:t>
            </a:r>
            <a:r>
              <a:rPr lang="cs-CZ" sz="3500" dirty="0" err="1" smtClean="0"/>
              <a:t>homework</a:t>
            </a:r>
            <a:r>
              <a:rPr lang="cs-CZ" sz="3500" dirty="0" smtClean="0"/>
              <a:t>.</a:t>
            </a:r>
            <a:endParaRPr lang="cs-CZ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tina\Desktop\peta\SDC11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571744"/>
            <a:ext cx="5212080" cy="3909060"/>
          </a:xfrm>
          <a:prstGeom prst="rect">
            <a:avLst/>
          </a:prstGeom>
          <a:noFill/>
        </p:spPr>
      </p:pic>
      <p:sp>
        <p:nvSpPr>
          <p:cNvPr id="3" name="Obláček 2"/>
          <p:cNvSpPr/>
          <p:nvPr/>
        </p:nvSpPr>
        <p:spPr>
          <a:xfrm>
            <a:off x="285720" y="285728"/>
            <a:ext cx="3857652" cy="3143272"/>
          </a:xfrm>
          <a:prstGeom prst="cloudCallout">
            <a:avLst>
              <a:gd name="adj1" fmla="val 64500"/>
              <a:gd name="adj2" fmla="val 265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smtClean="0"/>
              <a:t>I </a:t>
            </a:r>
            <a:r>
              <a:rPr lang="cs-CZ" sz="3500" dirty="0" err="1" smtClean="0"/>
              <a:t>am</a:t>
            </a:r>
            <a:r>
              <a:rPr lang="cs-CZ" sz="3500" dirty="0" smtClean="0"/>
              <a:t> </a:t>
            </a:r>
            <a:r>
              <a:rPr lang="cs-CZ" sz="3500" dirty="0" err="1" smtClean="0"/>
              <a:t>listening</a:t>
            </a:r>
            <a:r>
              <a:rPr lang="cs-CZ" sz="3500" dirty="0" smtClean="0"/>
              <a:t> </a:t>
            </a:r>
          </a:p>
          <a:p>
            <a:pPr algn="ctr"/>
            <a:r>
              <a:rPr lang="cs-CZ" sz="3500" dirty="0" smtClean="0"/>
              <a:t>to </a:t>
            </a:r>
            <a:r>
              <a:rPr lang="cs-CZ" sz="3500" dirty="0" err="1" smtClean="0"/>
              <a:t>the</a:t>
            </a:r>
            <a:r>
              <a:rPr lang="cs-CZ" sz="3500" dirty="0" smtClean="0"/>
              <a:t> music.</a:t>
            </a:r>
            <a:endParaRPr lang="cs-CZ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rtina\Desktop\peta\SDC11636.JPG"/>
          <p:cNvPicPr>
            <a:picLocks noChangeAspect="1" noChangeArrowheads="1"/>
          </p:cNvPicPr>
          <p:nvPr/>
        </p:nvPicPr>
        <p:blipFill>
          <a:blip r:embed="rId2" cstate="print"/>
          <a:srcRect l="10361"/>
          <a:stretch>
            <a:fillRect/>
          </a:stretch>
        </p:blipFill>
        <p:spPr bwMode="auto">
          <a:xfrm>
            <a:off x="857224" y="2000240"/>
            <a:ext cx="4672121" cy="3909060"/>
          </a:xfrm>
          <a:prstGeom prst="rect">
            <a:avLst/>
          </a:prstGeom>
          <a:noFill/>
        </p:spPr>
      </p:pic>
      <p:sp>
        <p:nvSpPr>
          <p:cNvPr id="4" name="Obláček 3"/>
          <p:cNvSpPr/>
          <p:nvPr/>
        </p:nvSpPr>
        <p:spPr>
          <a:xfrm>
            <a:off x="4143372" y="1000108"/>
            <a:ext cx="4000528" cy="2714644"/>
          </a:xfrm>
          <a:prstGeom prst="cloud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smtClean="0"/>
              <a:t>I </a:t>
            </a:r>
            <a:r>
              <a:rPr lang="cs-CZ" sz="3500" dirty="0" err="1" smtClean="0"/>
              <a:t>am</a:t>
            </a:r>
            <a:r>
              <a:rPr lang="cs-CZ" sz="3500" dirty="0" smtClean="0"/>
              <a:t> </a:t>
            </a:r>
            <a:r>
              <a:rPr lang="cs-CZ" sz="3500" dirty="0" err="1" smtClean="0"/>
              <a:t>cleaning</a:t>
            </a:r>
            <a:r>
              <a:rPr lang="cs-CZ" sz="3500" dirty="0" smtClean="0"/>
              <a:t> my </a:t>
            </a:r>
            <a:r>
              <a:rPr lang="cs-CZ" sz="3500" dirty="0" err="1" smtClean="0"/>
              <a:t>teeth</a:t>
            </a:r>
            <a:r>
              <a:rPr lang="cs-CZ" sz="3500" dirty="0" smtClean="0"/>
              <a:t>.</a:t>
            </a:r>
            <a:endParaRPr lang="cs-CZ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tina\Desktop\peta\SDC11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5212080" cy="3909060"/>
          </a:xfrm>
          <a:prstGeom prst="rect">
            <a:avLst/>
          </a:prstGeom>
          <a:noFill/>
        </p:spPr>
      </p:pic>
      <p:sp>
        <p:nvSpPr>
          <p:cNvPr id="3" name="Obláček 2"/>
          <p:cNvSpPr/>
          <p:nvPr/>
        </p:nvSpPr>
        <p:spPr>
          <a:xfrm>
            <a:off x="4572000" y="642918"/>
            <a:ext cx="3929090" cy="2786082"/>
          </a:xfrm>
          <a:prstGeom prst="cloudCallout">
            <a:avLst>
              <a:gd name="adj1" fmla="val -58427"/>
              <a:gd name="adj2" fmla="val 5492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smtClean="0"/>
              <a:t>I </a:t>
            </a:r>
            <a:r>
              <a:rPr lang="cs-CZ" sz="3500" dirty="0" err="1" smtClean="0"/>
              <a:t>am</a:t>
            </a:r>
            <a:r>
              <a:rPr lang="cs-CZ" sz="3500" dirty="0" smtClean="0"/>
              <a:t> </a:t>
            </a:r>
            <a:r>
              <a:rPr lang="cs-CZ" sz="3500" dirty="0" err="1" smtClean="0"/>
              <a:t>playing</a:t>
            </a:r>
            <a:r>
              <a:rPr lang="cs-CZ" sz="3500" dirty="0" smtClean="0"/>
              <a:t> </a:t>
            </a:r>
            <a:r>
              <a:rPr lang="cs-CZ" sz="3500" dirty="0" err="1" smtClean="0"/>
              <a:t>the</a:t>
            </a:r>
            <a:r>
              <a:rPr lang="cs-CZ" sz="3500" dirty="0" smtClean="0"/>
              <a:t> </a:t>
            </a:r>
            <a:r>
              <a:rPr lang="cs-CZ" sz="3500" dirty="0" err="1" smtClean="0"/>
              <a:t>guitar</a:t>
            </a:r>
            <a:r>
              <a:rPr lang="cs-CZ" sz="3500" dirty="0" smtClean="0"/>
              <a:t>.</a:t>
            </a:r>
            <a:endParaRPr lang="cs-CZ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242</Words>
  <Application>Microsoft Office PowerPoint</Application>
  <PresentationFormat>Předvádění na obrazovce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PRŮBĚHOVÝ   ČAS </vt:lpstr>
      <vt:lpstr>Snímek 2</vt:lpstr>
      <vt:lpstr>This is Petra.   Look and read  what is she doing  write now.</vt:lpstr>
      <vt:lpstr>Snímek 4</vt:lpstr>
      <vt:lpstr>Snímek 5</vt:lpstr>
      <vt:lpstr>Snímek 6</vt:lpstr>
      <vt:lpstr>Snímek 7</vt:lpstr>
      <vt:lpstr>Snímek 8</vt:lpstr>
      <vt:lpstr>Snímek 9</vt:lpstr>
      <vt:lpstr>Teď zkus říct sám/sama,  co dělá Petra právě teď.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Martina</dc:creator>
  <cp:lastModifiedBy>Martina</cp:lastModifiedBy>
  <cp:revision>15</cp:revision>
  <dcterms:created xsi:type="dcterms:W3CDTF">2012-10-21T14:16:29Z</dcterms:created>
  <dcterms:modified xsi:type="dcterms:W3CDTF">2020-05-31T17:05:45Z</dcterms:modified>
</cp:coreProperties>
</file>